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63" r:id="rId3"/>
    <p:sldId id="262" r:id="rId4"/>
    <p:sldId id="321" r:id="rId5"/>
    <p:sldId id="322" r:id="rId6"/>
    <p:sldId id="323" r:id="rId7"/>
    <p:sldId id="327" r:id="rId8"/>
    <p:sldId id="329" r:id="rId9"/>
    <p:sldId id="324" r:id="rId10"/>
    <p:sldId id="331" r:id="rId11"/>
    <p:sldId id="264" r:id="rId12"/>
    <p:sldId id="332" r:id="rId13"/>
    <p:sldId id="320" r:id="rId14"/>
    <p:sldId id="265" r:id="rId15"/>
    <p:sldId id="330" r:id="rId16"/>
    <p:sldId id="328"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B7921B-C04F-B347-B558-C09D2C3D9938}" v="103" dt="2023-02-06T19:31:17.4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45"/>
    <p:restoredTop sz="96327"/>
  </p:normalViewPr>
  <p:slideViewPr>
    <p:cSldViewPr snapToGrid="0" snapToObjects="1">
      <p:cViewPr varScale="1">
        <p:scale>
          <a:sx n="73" d="100"/>
          <a:sy n="73" d="100"/>
        </p:scale>
        <p:origin x="99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C8F39-BBEF-6C48-A169-113BD7BA7B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215C8E-68C9-B947-AF26-B04CD7452D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25301D-057D-C94C-A70D-785B069210C8}"/>
              </a:ext>
            </a:extLst>
          </p:cNvPr>
          <p:cNvSpPr>
            <a:spLocks noGrp="1"/>
          </p:cNvSpPr>
          <p:nvPr>
            <p:ph type="dt" sz="half" idx="10"/>
          </p:nvPr>
        </p:nvSpPr>
        <p:spPr/>
        <p:txBody>
          <a:bodyPr/>
          <a:lstStyle/>
          <a:p>
            <a:fld id="{2A2F973A-33EB-FB44-9ADF-6A9A6EE0F56F}" type="datetimeFigureOut">
              <a:rPr lang="en-US" smtClean="0"/>
              <a:t>2/8/2023</a:t>
            </a:fld>
            <a:endParaRPr lang="en-US"/>
          </a:p>
        </p:txBody>
      </p:sp>
      <p:sp>
        <p:nvSpPr>
          <p:cNvPr id="5" name="Footer Placeholder 4">
            <a:extLst>
              <a:ext uri="{FF2B5EF4-FFF2-40B4-BE49-F238E27FC236}">
                <a16:creationId xmlns:a16="http://schemas.microsoft.com/office/drawing/2014/main" id="{5471A573-522E-A34C-8B7A-80621697BE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118A2-CA13-A34A-925C-1C74077DF79F}"/>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2772375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CEAE-B022-D14D-A387-DFD548BA74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A23911-9BE9-D043-B068-8162E442AF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31334B-1F66-F040-8C1F-BD8AABF60C0E}"/>
              </a:ext>
            </a:extLst>
          </p:cNvPr>
          <p:cNvSpPr>
            <a:spLocks noGrp="1"/>
          </p:cNvSpPr>
          <p:nvPr>
            <p:ph type="dt" sz="half" idx="10"/>
          </p:nvPr>
        </p:nvSpPr>
        <p:spPr/>
        <p:txBody>
          <a:bodyPr/>
          <a:lstStyle/>
          <a:p>
            <a:fld id="{2A2F973A-33EB-FB44-9ADF-6A9A6EE0F56F}" type="datetimeFigureOut">
              <a:rPr lang="en-US" smtClean="0"/>
              <a:t>2/8/2023</a:t>
            </a:fld>
            <a:endParaRPr lang="en-US"/>
          </a:p>
        </p:txBody>
      </p:sp>
      <p:sp>
        <p:nvSpPr>
          <p:cNvPr id="5" name="Footer Placeholder 4">
            <a:extLst>
              <a:ext uri="{FF2B5EF4-FFF2-40B4-BE49-F238E27FC236}">
                <a16:creationId xmlns:a16="http://schemas.microsoft.com/office/drawing/2014/main" id="{CF8293CB-1F35-0F4E-B12D-BD24A8032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5BFCDF-5BF6-ED4B-BB9F-9ACA06945152}"/>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3555235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E32F6B-262B-AA4E-966C-A72C835CCC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2AE1F8-D341-9245-8A0A-8D7571FC3F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61959B-27D5-6A47-93A6-683A643565DA}"/>
              </a:ext>
            </a:extLst>
          </p:cNvPr>
          <p:cNvSpPr>
            <a:spLocks noGrp="1"/>
          </p:cNvSpPr>
          <p:nvPr>
            <p:ph type="dt" sz="half" idx="10"/>
          </p:nvPr>
        </p:nvSpPr>
        <p:spPr/>
        <p:txBody>
          <a:bodyPr/>
          <a:lstStyle/>
          <a:p>
            <a:fld id="{2A2F973A-33EB-FB44-9ADF-6A9A6EE0F56F}" type="datetimeFigureOut">
              <a:rPr lang="en-US" smtClean="0"/>
              <a:t>2/8/2023</a:t>
            </a:fld>
            <a:endParaRPr lang="en-US"/>
          </a:p>
        </p:txBody>
      </p:sp>
      <p:sp>
        <p:nvSpPr>
          <p:cNvPr id="5" name="Footer Placeholder 4">
            <a:extLst>
              <a:ext uri="{FF2B5EF4-FFF2-40B4-BE49-F238E27FC236}">
                <a16:creationId xmlns:a16="http://schemas.microsoft.com/office/drawing/2014/main" id="{3BD716B2-CC10-E847-B8DF-B8B70C187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22130A-9C29-6A4C-9279-89025D28D0B4}"/>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1263414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5B14B-8BDB-C844-91AC-5DC618C88E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EB43CD-89C2-2E46-9600-31F2453606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C763B-8D5D-F74A-AD26-E791B7531B51}"/>
              </a:ext>
            </a:extLst>
          </p:cNvPr>
          <p:cNvSpPr>
            <a:spLocks noGrp="1"/>
          </p:cNvSpPr>
          <p:nvPr>
            <p:ph type="dt" sz="half" idx="10"/>
          </p:nvPr>
        </p:nvSpPr>
        <p:spPr/>
        <p:txBody>
          <a:bodyPr/>
          <a:lstStyle/>
          <a:p>
            <a:fld id="{2A2F973A-33EB-FB44-9ADF-6A9A6EE0F56F}" type="datetimeFigureOut">
              <a:rPr lang="en-US" smtClean="0"/>
              <a:t>2/8/2023</a:t>
            </a:fld>
            <a:endParaRPr lang="en-US"/>
          </a:p>
        </p:txBody>
      </p:sp>
      <p:sp>
        <p:nvSpPr>
          <p:cNvPr id="5" name="Footer Placeholder 4">
            <a:extLst>
              <a:ext uri="{FF2B5EF4-FFF2-40B4-BE49-F238E27FC236}">
                <a16:creationId xmlns:a16="http://schemas.microsoft.com/office/drawing/2014/main" id="{836FE2A5-B913-1B4A-9881-6FE2FAEB1E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437D77-BDEE-5040-999F-9EFF3A25421B}"/>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3434250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CDED4-D00E-7840-9DFD-7430DA7149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4522DE-F981-6E42-BE6A-149BE2DFD0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BCCE13-7BEC-3541-8A59-290CE1F5A098}"/>
              </a:ext>
            </a:extLst>
          </p:cNvPr>
          <p:cNvSpPr>
            <a:spLocks noGrp="1"/>
          </p:cNvSpPr>
          <p:nvPr>
            <p:ph type="dt" sz="half" idx="10"/>
          </p:nvPr>
        </p:nvSpPr>
        <p:spPr/>
        <p:txBody>
          <a:bodyPr/>
          <a:lstStyle/>
          <a:p>
            <a:fld id="{2A2F973A-33EB-FB44-9ADF-6A9A6EE0F56F}" type="datetimeFigureOut">
              <a:rPr lang="en-US" smtClean="0"/>
              <a:t>2/8/2023</a:t>
            </a:fld>
            <a:endParaRPr lang="en-US"/>
          </a:p>
        </p:txBody>
      </p:sp>
      <p:sp>
        <p:nvSpPr>
          <p:cNvPr id="5" name="Footer Placeholder 4">
            <a:extLst>
              <a:ext uri="{FF2B5EF4-FFF2-40B4-BE49-F238E27FC236}">
                <a16:creationId xmlns:a16="http://schemas.microsoft.com/office/drawing/2014/main" id="{CC247B70-383D-A249-90C9-C764CBE71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9F5B7A-D110-7F47-B93B-87704C65A827}"/>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1472085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CA22-A6ED-8B48-AACB-4AE7264BE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83A04A-2F63-BE46-B350-E0E22E320B7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40B765-BA63-404E-857D-18D309A4B0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7FD88F6-4A63-4545-85B2-C7F2D196CA9F}"/>
              </a:ext>
            </a:extLst>
          </p:cNvPr>
          <p:cNvSpPr>
            <a:spLocks noGrp="1"/>
          </p:cNvSpPr>
          <p:nvPr>
            <p:ph type="dt" sz="half" idx="10"/>
          </p:nvPr>
        </p:nvSpPr>
        <p:spPr/>
        <p:txBody>
          <a:bodyPr/>
          <a:lstStyle/>
          <a:p>
            <a:fld id="{2A2F973A-33EB-FB44-9ADF-6A9A6EE0F56F}" type="datetimeFigureOut">
              <a:rPr lang="en-US" smtClean="0"/>
              <a:t>2/8/2023</a:t>
            </a:fld>
            <a:endParaRPr lang="en-US"/>
          </a:p>
        </p:txBody>
      </p:sp>
      <p:sp>
        <p:nvSpPr>
          <p:cNvPr id="6" name="Footer Placeholder 5">
            <a:extLst>
              <a:ext uri="{FF2B5EF4-FFF2-40B4-BE49-F238E27FC236}">
                <a16:creationId xmlns:a16="http://schemas.microsoft.com/office/drawing/2014/main" id="{3F467264-01FF-6B40-9452-ADF80FF706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C053E-A0E3-7D41-A91E-6B430B429DC9}"/>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3657147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63A01-3438-894D-B59E-C76ADDE7C0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1771482-3D90-2D45-BE2D-399CF80E43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3252FB-B36F-C645-90A1-21D59221D3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2F1888-0F23-304C-9166-BB596512BF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3195D-33AA-E743-BD31-FE9C34BDC9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D52329-BCFD-9844-8E8B-9D1B30F0241E}"/>
              </a:ext>
            </a:extLst>
          </p:cNvPr>
          <p:cNvSpPr>
            <a:spLocks noGrp="1"/>
          </p:cNvSpPr>
          <p:nvPr>
            <p:ph type="dt" sz="half" idx="10"/>
          </p:nvPr>
        </p:nvSpPr>
        <p:spPr/>
        <p:txBody>
          <a:bodyPr/>
          <a:lstStyle/>
          <a:p>
            <a:fld id="{2A2F973A-33EB-FB44-9ADF-6A9A6EE0F56F}" type="datetimeFigureOut">
              <a:rPr lang="en-US" smtClean="0"/>
              <a:t>2/8/2023</a:t>
            </a:fld>
            <a:endParaRPr lang="en-US"/>
          </a:p>
        </p:txBody>
      </p:sp>
      <p:sp>
        <p:nvSpPr>
          <p:cNvPr id="8" name="Footer Placeholder 7">
            <a:extLst>
              <a:ext uri="{FF2B5EF4-FFF2-40B4-BE49-F238E27FC236}">
                <a16:creationId xmlns:a16="http://schemas.microsoft.com/office/drawing/2014/main" id="{A791AFDE-793F-1F42-81F0-942394EFC5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6DBB8A6-14D6-9F40-83FF-2F8C9A8E00F7}"/>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676828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E494-7D1A-7341-B14D-A71316D186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F51E76-8FF6-B547-8BBF-3F38D4AB7C9A}"/>
              </a:ext>
            </a:extLst>
          </p:cNvPr>
          <p:cNvSpPr>
            <a:spLocks noGrp="1"/>
          </p:cNvSpPr>
          <p:nvPr>
            <p:ph type="dt" sz="half" idx="10"/>
          </p:nvPr>
        </p:nvSpPr>
        <p:spPr/>
        <p:txBody>
          <a:bodyPr/>
          <a:lstStyle/>
          <a:p>
            <a:fld id="{2A2F973A-33EB-FB44-9ADF-6A9A6EE0F56F}" type="datetimeFigureOut">
              <a:rPr lang="en-US" smtClean="0"/>
              <a:t>2/8/2023</a:t>
            </a:fld>
            <a:endParaRPr lang="en-US"/>
          </a:p>
        </p:txBody>
      </p:sp>
      <p:sp>
        <p:nvSpPr>
          <p:cNvPr id="4" name="Footer Placeholder 3">
            <a:extLst>
              <a:ext uri="{FF2B5EF4-FFF2-40B4-BE49-F238E27FC236}">
                <a16:creationId xmlns:a16="http://schemas.microsoft.com/office/drawing/2014/main" id="{99DCBAA0-09BD-BC47-A43A-DA4B6173DF6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76FEF6-E2A3-164A-8DFC-4482A4D758A6}"/>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2547369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B4520C-26C4-414C-96A4-5664EAC885CD}"/>
              </a:ext>
            </a:extLst>
          </p:cNvPr>
          <p:cNvSpPr>
            <a:spLocks noGrp="1"/>
          </p:cNvSpPr>
          <p:nvPr>
            <p:ph type="dt" sz="half" idx="10"/>
          </p:nvPr>
        </p:nvSpPr>
        <p:spPr/>
        <p:txBody>
          <a:bodyPr/>
          <a:lstStyle/>
          <a:p>
            <a:fld id="{2A2F973A-33EB-FB44-9ADF-6A9A6EE0F56F}" type="datetimeFigureOut">
              <a:rPr lang="en-US" smtClean="0"/>
              <a:t>2/8/2023</a:t>
            </a:fld>
            <a:endParaRPr lang="en-US"/>
          </a:p>
        </p:txBody>
      </p:sp>
      <p:sp>
        <p:nvSpPr>
          <p:cNvPr id="3" name="Footer Placeholder 2">
            <a:extLst>
              <a:ext uri="{FF2B5EF4-FFF2-40B4-BE49-F238E27FC236}">
                <a16:creationId xmlns:a16="http://schemas.microsoft.com/office/drawing/2014/main" id="{BB2FDAE6-818E-104A-8C01-6B4A1D2448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FACD42-7FCF-8842-BD11-00A01F5732F6}"/>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2399682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38C03-891A-EE47-9D24-2D0654537A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C837F6-B1E2-F641-9D66-1A3E760BE8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44662B-4CC7-BA4F-B33F-6D60A8C1B0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B7B62-189E-A742-AD4C-4C14817D84C3}"/>
              </a:ext>
            </a:extLst>
          </p:cNvPr>
          <p:cNvSpPr>
            <a:spLocks noGrp="1"/>
          </p:cNvSpPr>
          <p:nvPr>
            <p:ph type="dt" sz="half" idx="10"/>
          </p:nvPr>
        </p:nvSpPr>
        <p:spPr/>
        <p:txBody>
          <a:bodyPr/>
          <a:lstStyle/>
          <a:p>
            <a:fld id="{2A2F973A-33EB-FB44-9ADF-6A9A6EE0F56F}" type="datetimeFigureOut">
              <a:rPr lang="en-US" smtClean="0"/>
              <a:t>2/8/2023</a:t>
            </a:fld>
            <a:endParaRPr lang="en-US"/>
          </a:p>
        </p:txBody>
      </p:sp>
      <p:sp>
        <p:nvSpPr>
          <p:cNvPr id="6" name="Footer Placeholder 5">
            <a:extLst>
              <a:ext uri="{FF2B5EF4-FFF2-40B4-BE49-F238E27FC236}">
                <a16:creationId xmlns:a16="http://schemas.microsoft.com/office/drawing/2014/main" id="{93C6E51D-953D-B04E-A12A-0A1A2FA2A0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6F9A08-C57C-A24E-8E31-190F282FB703}"/>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536044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152E8-6090-8643-AB16-44A7F4763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442036-D51E-A345-B8A7-89ECA759F1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2E4064-E2D2-ED44-9CDE-CC658960F0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F33CDB-BB0F-BF45-A619-54AB971DD528}"/>
              </a:ext>
            </a:extLst>
          </p:cNvPr>
          <p:cNvSpPr>
            <a:spLocks noGrp="1"/>
          </p:cNvSpPr>
          <p:nvPr>
            <p:ph type="dt" sz="half" idx="10"/>
          </p:nvPr>
        </p:nvSpPr>
        <p:spPr/>
        <p:txBody>
          <a:bodyPr/>
          <a:lstStyle/>
          <a:p>
            <a:fld id="{2A2F973A-33EB-FB44-9ADF-6A9A6EE0F56F}" type="datetimeFigureOut">
              <a:rPr lang="en-US" smtClean="0"/>
              <a:t>2/8/2023</a:t>
            </a:fld>
            <a:endParaRPr lang="en-US"/>
          </a:p>
        </p:txBody>
      </p:sp>
      <p:sp>
        <p:nvSpPr>
          <p:cNvPr id="6" name="Footer Placeholder 5">
            <a:extLst>
              <a:ext uri="{FF2B5EF4-FFF2-40B4-BE49-F238E27FC236}">
                <a16:creationId xmlns:a16="http://schemas.microsoft.com/office/drawing/2014/main" id="{E13CDCB1-50EF-8E49-8424-310F064C1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328FF-3083-9C43-A67B-834CF031EC4A}"/>
              </a:ext>
            </a:extLst>
          </p:cNvPr>
          <p:cNvSpPr>
            <a:spLocks noGrp="1"/>
          </p:cNvSpPr>
          <p:nvPr>
            <p:ph type="sldNum" sz="quarter" idx="12"/>
          </p:nvPr>
        </p:nvSpPr>
        <p:spPr/>
        <p:txBody>
          <a:bodyPr/>
          <a:lstStyle/>
          <a:p>
            <a:fld id="{E7F7F16A-62F4-A04F-8029-821DCE1A7D0E}" type="slidenum">
              <a:rPr lang="en-US" smtClean="0"/>
              <a:t>‹#›</a:t>
            </a:fld>
            <a:endParaRPr lang="en-US"/>
          </a:p>
        </p:txBody>
      </p:sp>
    </p:spTree>
    <p:extLst>
      <p:ext uri="{BB962C8B-B14F-4D97-AF65-F5344CB8AC3E}">
        <p14:creationId xmlns:p14="http://schemas.microsoft.com/office/powerpoint/2010/main" val="77448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91D074-8C77-9945-99BC-3AED42CF53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F8DD1B-4446-924D-BD17-35C925C0AF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A50BB9-2399-8042-BA99-019DE86B6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F973A-33EB-FB44-9ADF-6A9A6EE0F56F}" type="datetimeFigureOut">
              <a:rPr lang="en-US" smtClean="0"/>
              <a:t>2/8/2023</a:t>
            </a:fld>
            <a:endParaRPr lang="en-US"/>
          </a:p>
        </p:txBody>
      </p:sp>
      <p:sp>
        <p:nvSpPr>
          <p:cNvPr id="5" name="Footer Placeholder 4">
            <a:extLst>
              <a:ext uri="{FF2B5EF4-FFF2-40B4-BE49-F238E27FC236}">
                <a16:creationId xmlns:a16="http://schemas.microsoft.com/office/drawing/2014/main" id="{D4378293-22AD-6440-AB08-BDE4927757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A23E6D-DC0F-944E-9F83-5D0AC62B61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7F16A-62F4-A04F-8029-821DCE1A7D0E}" type="slidenum">
              <a:rPr lang="en-US" smtClean="0"/>
              <a:t>‹#›</a:t>
            </a:fld>
            <a:endParaRPr lang="en-US"/>
          </a:p>
        </p:txBody>
      </p:sp>
    </p:spTree>
    <p:extLst>
      <p:ext uri="{BB962C8B-B14F-4D97-AF65-F5344CB8AC3E}">
        <p14:creationId xmlns:p14="http://schemas.microsoft.com/office/powerpoint/2010/main" val="1344840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ncbi.nlm.nih.gov/pmc/articles/PMC1336077/"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ncbi.nlm.nih.gov/pmc/articles/PMC5641400/" TargetMode="External"/><Relationship Id="rId5" Type="http://schemas.openxmlformats.org/officeDocument/2006/relationships/hyperlink" Target="https://www.ncbi.nlm.nih.gov/pmc/articles/PMC6906884/" TargetMode="External"/><Relationship Id="rId4" Type="http://schemas.openxmlformats.org/officeDocument/2006/relationships/hyperlink" Target="https://www.ncbi.nlm.nih.gov/pmc/articles/PMC9804244/"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E443FD7-A66B-4AA0-872D-B088B9BC5F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AF6FF3-B5A1-4441-801E-62493B3D3A34}"/>
              </a:ext>
            </a:extLst>
          </p:cNvPr>
          <p:cNvSpPr>
            <a:spLocks noGrp="1"/>
          </p:cNvSpPr>
          <p:nvPr>
            <p:ph type="ctrTitle"/>
          </p:nvPr>
        </p:nvSpPr>
        <p:spPr>
          <a:xfrm>
            <a:off x="1928982" y="1051948"/>
            <a:ext cx="5238466" cy="2991416"/>
          </a:xfrm>
        </p:spPr>
        <p:txBody>
          <a:bodyPr anchor="b">
            <a:normAutofit/>
          </a:bodyPr>
          <a:lstStyle/>
          <a:p>
            <a:pPr algn="l"/>
            <a:r>
              <a:rPr lang="en-US" sz="6600" dirty="0">
                <a:latin typeface="Felix Titling"/>
              </a:rPr>
              <a:t>ISNS </a:t>
            </a:r>
            <a:r>
              <a:rPr lang="en-US" sz="6600" dirty="0">
                <a:latin typeface="Felix Titling" pitchFamily="82" charset="77"/>
              </a:rPr>
              <a:t/>
            </a:r>
            <a:br>
              <a:rPr lang="en-US" sz="6600" dirty="0">
                <a:latin typeface="Felix Titling" pitchFamily="82" charset="77"/>
              </a:rPr>
            </a:br>
            <a:r>
              <a:rPr lang="en-US" sz="6600" dirty="0">
                <a:latin typeface="Felix Titling"/>
              </a:rPr>
              <a:t>CASE</a:t>
            </a:r>
            <a:r>
              <a:rPr lang="en-US" sz="6600" dirty="0">
                <a:latin typeface="Felix Titling" pitchFamily="82" charset="77"/>
              </a:rPr>
              <a:t/>
            </a:r>
            <a:br>
              <a:rPr lang="en-US" sz="6600" dirty="0">
                <a:latin typeface="Felix Titling" pitchFamily="82" charset="77"/>
              </a:rPr>
            </a:br>
            <a:r>
              <a:rPr lang="en-US" sz="6600" dirty="0">
                <a:latin typeface="Felix Titling"/>
              </a:rPr>
              <a:t>STUDy</a:t>
            </a:r>
            <a:endParaRPr lang="en-US" sz="6600" dirty="0">
              <a:latin typeface="Felix Titling" pitchFamily="82" charset="77"/>
            </a:endParaRPr>
          </a:p>
        </p:txBody>
      </p:sp>
      <p:sp>
        <p:nvSpPr>
          <p:cNvPr id="3" name="Subtitle 2">
            <a:extLst>
              <a:ext uri="{FF2B5EF4-FFF2-40B4-BE49-F238E27FC236}">
                <a16:creationId xmlns:a16="http://schemas.microsoft.com/office/drawing/2014/main" id="{22050387-3E31-9442-BB80-91149C4A7020}"/>
              </a:ext>
            </a:extLst>
          </p:cNvPr>
          <p:cNvSpPr>
            <a:spLocks noGrp="1"/>
          </p:cNvSpPr>
          <p:nvPr>
            <p:ph type="subTitle" idx="1"/>
          </p:nvPr>
        </p:nvSpPr>
        <p:spPr>
          <a:xfrm>
            <a:off x="1928982" y="4121228"/>
            <a:ext cx="2911329" cy="2163551"/>
          </a:xfrm>
        </p:spPr>
        <p:txBody>
          <a:bodyPr anchor="t">
            <a:normAutofit/>
          </a:bodyPr>
          <a:lstStyle/>
          <a:p>
            <a:pPr algn="l">
              <a:lnSpc>
                <a:spcPct val="100000"/>
              </a:lnSpc>
              <a:spcBef>
                <a:spcPts val="0"/>
              </a:spcBef>
            </a:pPr>
            <a:r>
              <a:rPr lang="en-US" sz="2000" dirty="0">
                <a:latin typeface="Goudy Old Style" panose="02020502050305020303" pitchFamily="18" charset="77"/>
              </a:rPr>
              <a:t>With Dr. Norbert Ketskes on Non-Insulin Dependent Diabetes Mellitus</a:t>
            </a:r>
          </a:p>
          <a:p>
            <a:pPr algn="l">
              <a:lnSpc>
                <a:spcPct val="100000"/>
              </a:lnSpc>
              <a:spcBef>
                <a:spcPts val="0"/>
              </a:spcBef>
            </a:pPr>
            <a:endParaRPr lang="en-US" sz="2000" dirty="0">
              <a:latin typeface="Goudy Old Style" panose="02020502050305020303" pitchFamily="18" charset="77"/>
            </a:endParaRPr>
          </a:p>
          <a:p>
            <a:pPr algn="l">
              <a:lnSpc>
                <a:spcPct val="100000"/>
              </a:lnSpc>
              <a:spcBef>
                <a:spcPts val="0"/>
              </a:spcBef>
            </a:pPr>
            <a:r>
              <a:rPr lang="en-US" sz="2000" dirty="0">
                <a:latin typeface="Goudy Old Style" panose="02020502050305020303" pitchFamily="18" charset="77"/>
              </a:rPr>
              <a:t> </a:t>
            </a:r>
          </a:p>
        </p:txBody>
      </p:sp>
      <p:sp>
        <p:nvSpPr>
          <p:cNvPr id="11" name="Freeform: Shape 10">
            <a:extLst>
              <a:ext uri="{FF2B5EF4-FFF2-40B4-BE49-F238E27FC236}">
                <a16:creationId xmlns:a16="http://schemas.microsoft.com/office/drawing/2014/main" id="{C04BE0EF-3561-49B4-9A29-F283168A91C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0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3 h 5154967"/>
              <a:gd name="connsiteX37" fmla="*/ 1625714 w 6184806"/>
              <a:gd name="connsiteY37" fmla="*/ 109243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2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0"/>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3"/>
                  <a:pt x="2445216" y="109243"/>
                </a:cubicBezTo>
                <a:cubicBezTo>
                  <a:pt x="1625714" y="109243"/>
                  <a:pt x="1625714" y="109243"/>
                  <a:pt x="1625714" y="109243"/>
                </a:cubicBezTo>
                <a:cubicBezTo>
                  <a:pt x="1572615" y="109243"/>
                  <a:pt x="1524825" y="137459"/>
                  <a:pt x="1498276" y="183309"/>
                </a:cubicBezTo>
                <a:cubicBezTo>
                  <a:pt x="1089410" y="890450"/>
                  <a:pt x="1089410" y="890450"/>
                  <a:pt x="1089410" y="890450"/>
                </a:cubicBezTo>
                <a:cubicBezTo>
                  <a:pt x="1062860" y="934537"/>
                  <a:pt x="1062860" y="990967"/>
                  <a:pt x="1089410" y="1035054"/>
                </a:cubicBezTo>
                <a:cubicBezTo>
                  <a:pt x="1498276" y="1742196"/>
                  <a:pt x="1498276" y="1742196"/>
                  <a:pt x="1498276" y="1742196"/>
                </a:cubicBezTo>
                <a:cubicBezTo>
                  <a:pt x="1511551" y="1765121"/>
                  <a:pt x="1530135" y="1783637"/>
                  <a:pt x="1552039" y="1796422"/>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7" descr="Picture 7">
            <a:extLst>
              <a:ext uri="{FF2B5EF4-FFF2-40B4-BE49-F238E27FC236}">
                <a16:creationId xmlns:a16="http://schemas.microsoft.com/office/drawing/2014/main" id="{6633B23A-5125-6942-BE70-F28031DCEBB4}"/>
              </a:ext>
            </a:extLst>
          </p:cNvPr>
          <p:cNvPicPr>
            <a:picLocks noChangeAspect="1"/>
          </p:cNvPicPr>
          <p:nvPr/>
        </p:nvPicPr>
        <p:blipFill>
          <a:blip r:embed="rId2"/>
          <a:stretch>
            <a:fillRect/>
          </a:stretch>
        </p:blipFill>
        <p:spPr>
          <a:xfrm>
            <a:off x="7167448" y="1873557"/>
            <a:ext cx="3803039" cy="3822152"/>
          </a:xfrm>
          <a:prstGeom prst="rect">
            <a:avLst/>
          </a:prstGeom>
        </p:spPr>
      </p:pic>
      <p:sp>
        <p:nvSpPr>
          <p:cNvPr id="8" name="Rectangle 7">
            <a:extLst>
              <a:ext uri="{FF2B5EF4-FFF2-40B4-BE49-F238E27FC236}">
                <a16:creationId xmlns:a16="http://schemas.microsoft.com/office/drawing/2014/main" id="{DE76C729-B4B9-6A45-984B-728E69E0EF73}"/>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4942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43B6B5C9-BE23-4C39-92DF-62F5C1B96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35A1B-0B08-0042-992A-DF5A94D3ED52}"/>
              </a:ext>
            </a:extLst>
          </p:cNvPr>
          <p:cNvSpPr>
            <a:spLocks noGrp="1"/>
          </p:cNvSpPr>
          <p:nvPr>
            <p:ph type="title"/>
          </p:nvPr>
        </p:nvSpPr>
        <p:spPr>
          <a:xfrm>
            <a:off x="1119591" y="344145"/>
            <a:ext cx="4976409" cy="637775"/>
          </a:xfrm>
        </p:spPr>
        <p:txBody>
          <a:bodyPr anchor="t">
            <a:normAutofit fontScale="90000"/>
          </a:bodyPr>
          <a:lstStyle/>
          <a:p>
            <a:r>
              <a:rPr lang="en-US" sz="3400" dirty="0">
                <a:latin typeface="Felix Titling" pitchFamily="82" charset="77"/>
              </a:rPr>
              <a:t>NIDDM Risk Factors </a:t>
            </a:r>
            <a:br>
              <a:rPr lang="en-US" sz="3400" dirty="0">
                <a:latin typeface="Felix Titling" pitchFamily="82" charset="77"/>
              </a:rPr>
            </a:br>
            <a:endParaRPr lang="en-US" sz="3400" dirty="0">
              <a:latin typeface="Felix Titling" pitchFamily="82" charset="77"/>
            </a:endParaRPr>
          </a:p>
        </p:txBody>
      </p:sp>
      <p:grpSp>
        <p:nvGrpSpPr>
          <p:cNvPr id="47" name="Group 46">
            <a:extLst>
              <a:ext uri="{FF2B5EF4-FFF2-40B4-BE49-F238E27FC236}">
                <a16:creationId xmlns:a16="http://schemas.microsoft.com/office/drawing/2014/main" id="{4933887F-5725-499E-8BC5-19BEFD54DB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4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4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13" name="Rectangle 12">
            <a:extLst>
              <a:ext uri="{FF2B5EF4-FFF2-40B4-BE49-F238E27FC236}">
                <a16:creationId xmlns:a16="http://schemas.microsoft.com/office/drawing/2014/main" id="{17D51392-5F5A-5243-8498-377040079EDE}"/>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93EF12-A4A1-7D4E-B216-4FE89E058BE3}"/>
              </a:ext>
            </a:extLst>
          </p:cNvPr>
          <p:cNvSpPr txBox="1"/>
          <p:nvPr/>
        </p:nvSpPr>
        <p:spPr>
          <a:xfrm>
            <a:off x="1119591" y="1114968"/>
            <a:ext cx="5437963" cy="5355312"/>
          </a:xfrm>
          <a:prstGeom prst="rect">
            <a:avLst/>
          </a:prstGeom>
          <a:noFill/>
        </p:spPr>
        <p:txBody>
          <a:bodyPr wrap="square" rtlCol="0">
            <a:spAutoFit/>
          </a:bodyPr>
          <a:lstStyle/>
          <a:p>
            <a:r>
              <a:rPr lang="en-US" dirty="0"/>
              <a:t>Several factors can increase a person’s risk of developing diabetes. Examples include: </a:t>
            </a:r>
          </a:p>
          <a:p>
            <a:pPr marL="285750" indent="-285750">
              <a:buFont typeface="Arial" panose="020B0604020202020204" pitchFamily="34" charset="0"/>
              <a:buChar char="•"/>
            </a:pPr>
            <a:r>
              <a:rPr lang="en-US" dirty="0"/>
              <a:t>Being overweight or obese</a:t>
            </a:r>
          </a:p>
          <a:p>
            <a:pPr marL="285750" indent="-285750">
              <a:buFont typeface="Arial" panose="020B0604020202020204" pitchFamily="34" charset="0"/>
              <a:buChar char="•"/>
            </a:pPr>
            <a:r>
              <a:rPr lang="en-US" dirty="0"/>
              <a:t>An unhealthy diet </a:t>
            </a:r>
          </a:p>
          <a:p>
            <a:pPr marL="285750" indent="-285750">
              <a:buFont typeface="Arial" panose="020B0604020202020204" pitchFamily="34" charset="0"/>
              <a:buChar char="•"/>
            </a:pPr>
            <a:r>
              <a:rPr lang="en-US" dirty="0"/>
              <a:t>Low levels of physical activity </a:t>
            </a:r>
          </a:p>
          <a:p>
            <a:pPr marL="285750" indent="-285750">
              <a:buFont typeface="Arial" panose="020B0604020202020204" pitchFamily="34" charset="0"/>
              <a:buChar char="•"/>
            </a:pPr>
            <a:r>
              <a:rPr lang="en-US" dirty="0"/>
              <a:t>Waist measurement of 31.5 inches or more for women </a:t>
            </a:r>
          </a:p>
          <a:p>
            <a:pPr marL="285750" indent="-285750">
              <a:buFont typeface="Arial" panose="020B0604020202020204" pitchFamily="34" charset="0"/>
              <a:buChar char="•"/>
            </a:pPr>
            <a:r>
              <a:rPr lang="en-US" dirty="0"/>
              <a:t>Waist measurement of more than 37 inches among men </a:t>
            </a:r>
          </a:p>
          <a:p>
            <a:pPr marL="285750" indent="-285750">
              <a:buFont typeface="Arial" panose="020B0604020202020204" pitchFamily="34" charset="0"/>
              <a:buChar char="•"/>
            </a:pPr>
            <a:r>
              <a:rPr lang="en-US" dirty="0"/>
              <a:t>Raised cholesterol </a:t>
            </a:r>
          </a:p>
          <a:p>
            <a:pPr marL="285750" indent="-285750">
              <a:buFont typeface="Arial" panose="020B0604020202020204" pitchFamily="34" charset="0"/>
              <a:buChar char="•"/>
            </a:pPr>
            <a:r>
              <a:rPr lang="en-US" dirty="0"/>
              <a:t>High blood pressure </a:t>
            </a:r>
          </a:p>
          <a:p>
            <a:pPr marL="285750" indent="-285750">
              <a:buFont typeface="Arial" panose="020B0604020202020204" pitchFamily="34" charset="0"/>
              <a:buChar char="•"/>
            </a:pPr>
            <a:r>
              <a:rPr lang="en-US" dirty="0"/>
              <a:t>Smoking </a:t>
            </a:r>
          </a:p>
          <a:p>
            <a:pPr marL="285750" indent="-285750">
              <a:buFont typeface="Arial" panose="020B0604020202020204" pitchFamily="34" charset="0"/>
              <a:buChar char="•"/>
            </a:pPr>
            <a:endParaRPr lang="en-US" dirty="0"/>
          </a:p>
          <a:p>
            <a:r>
              <a:rPr lang="en-US" dirty="0"/>
              <a:t>A family history of diabetes can also increase a person’s risk of developing the condition. Studies have shown that the offspring of families where one parent has diabetes, are at a 15% risk of developing the condition and that offspring born to two parents with diabetes has a 75% increased risk. </a:t>
            </a:r>
          </a:p>
        </p:txBody>
      </p:sp>
      <p:pic>
        <p:nvPicPr>
          <p:cNvPr id="6146" name="Picture 2" descr="Type 2 diabetes: Symptoms, Do's and Don'ts, Causes &amp; Risks,Treatment |  Medicover">
            <a:extLst>
              <a:ext uri="{FF2B5EF4-FFF2-40B4-BE49-F238E27FC236}">
                <a16:creationId xmlns:a16="http://schemas.microsoft.com/office/drawing/2014/main" id="{6CCDED53-6C05-89BA-6D86-549746BA5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6470" y="1439227"/>
            <a:ext cx="5457546" cy="397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717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35A1B-0B08-0042-992A-DF5A94D3ED52}"/>
              </a:ext>
            </a:extLst>
          </p:cNvPr>
          <p:cNvSpPr>
            <a:spLocks noGrp="1"/>
          </p:cNvSpPr>
          <p:nvPr>
            <p:ph type="title"/>
          </p:nvPr>
        </p:nvSpPr>
        <p:spPr>
          <a:xfrm>
            <a:off x="1582944" y="830029"/>
            <a:ext cx="6247722" cy="1461778"/>
          </a:xfrm>
        </p:spPr>
        <p:txBody>
          <a:bodyPr anchor="t">
            <a:normAutofit/>
          </a:bodyPr>
          <a:lstStyle/>
          <a:p>
            <a:r>
              <a:rPr lang="en-US" dirty="0">
                <a:latin typeface="Felix Titling" pitchFamily="82" charset="77"/>
              </a:rPr>
              <a:t>CASE STUDY</a:t>
            </a:r>
          </a:p>
        </p:txBody>
      </p:sp>
      <p:sp>
        <p:nvSpPr>
          <p:cNvPr id="3" name="Content Placeholder 2">
            <a:extLst>
              <a:ext uri="{FF2B5EF4-FFF2-40B4-BE49-F238E27FC236}">
                <a16:creationId xmlns:a16="http://schemas.microsoft.com/office/drawing/2014/main" id="{36F43DD1-24F1-3240-BB31-FA1C281C5B70}"/>
              </a:ext>
            </a:extLst>
          </p:cNvPr>
          <p:cNvSpPr>
            <a:spLocks noGrp="1"/>
          </p:cNvSpPr>
          <p:nvPr>
            <p:ph idx="1"/>
          </p:nvPr>
        </p:nvSpPr>
        <p:spPr>
          <a:xfrm>
            <a:off x="1116856" y="1560918"/>
            <a:ext cx="7887807" cy="5170808"/>
          </a:xfrm>
        </p:spPr>
        <p:txBody>
          <a:bodyPr>
            <a:normAutofit lnSpcReduction="10000"/>
          </a:bodyPr>
          <a:lstStyle/>
          <a:p>
            <a:pPr marL="0" indent="0">
              <a:lnSpc>
                <a:spcPct val="100000"/>
              </a:lnSpc>
              <a:spcBef>
                <a:spcPts val="600"/>
              </a:spcBef>
              <a:buNone/>
            </a:pPr>
            <a:r>
              <a:rPr lang="en-US" sz="1800" b="1" dirty="0">
                <a:latin typeface="Goudy Old Style" panose="02020502050305020303" pitchFamily="18" charset="77"/>
                <a:cs typeface="Calibri Light" panose="020F0302020204030204" pitchFamily="34" charset="0"/>
              </a:rPr>
              <a:t>Patient</a:t>
            </a:r>
            <a:r>
              <a:rPr lang="en-US" sz="1800" dirty="0">
                <a:latin typeface="Goudy Old Style" panose="02020502050305020303" pitchFamily="18" charset="77"/>
                <a:cs typeface="Calibri Light" panose="020F0302020204030204" pitchFamily="34" charset="0"/>
              </a:rPr>
              <a:t>: </a:t>
            </a:r>
            <a:r>
              <a:rPr lang="hu-HU" sz="1800" dirty="0" err="1" smtClean="0">
                <a:latin typeface="Goudy Old Style" panose="02020502050305020303" pitchFamily="18" charset="77"/>
                <a:cs typeface="Calibri Light" panose="020F0302020204030204" pitchFamily="34" charset="0"/>
              </a:rPr>
              <a:t>Female</a:t>
            </a:r>
            <a:endParaRPr lang="en-US" sz="1800" dirty="0">
              <a:latin typeface="Goudy Old Style" panose="02020502050305020303" pitchFamily="18" charset="77"/>
              <a:cs typeface="Calibri Light" panose="020F0302020204030204" pitchFamily="34" charset="0"/>
            </a:endParaRPr>
          </a:p>
          <a:p>
            <a:pPr marL="0" indent="0">
              <a:lnSpc>
                <a:spcPct val="100000"/>
              </a:lnSpc>
              <a:spcBef>
                <a:spcPts val="600"/>
              </a:spcBef>
              <a:buNone/>
            </a:pPr>
            <a:r>
              <a:rPr lang="en-US" sz="1800" b="1" dirty="0">
                <a:latin typeface="Goudy Old Style" panose="02020502050305020303" pitchFamily="18" charset="77"/>
                <a:cs typeface="Calibri Light" panose="020F0302020204030204" pitchFamily="34" charset="0"/>
              </a:rPr>
              <a:t>Age</a:t>
            </a:r>
            <a:r>
              <a:rPr lang="en-US" sz="1800" dirty="0">
                <a:latin typeface="Goudy Old Style" panose="02020502050305020303" pitchFamily="18" charset="77"/>
                <a:cs typeface="Calibri Light" panose="020F0302020204030204" pitchFamily="34" charset="0"/>
              </a:rPr>
              <a:t>:</a:t>
            </a:r>
            <a:r>
              <a:rPr lang="hu-HU" sz="1800" dirty="0">
                <a:latin typeface="Goudy Old Style" panose="02020502050305020303" pitchFamily="18" charset="77"/>
                <a:cs typeface="Calibri Light" panose="020F0302020204030204" pitchFamily="34" charset="0"/>
              </a:rPr>
              <a:t> </a:t>
            </a:r>
            <a:r>
              <a:rPr lang="hu-HU" sz="1800" dirty="0" smtClean="0">
                <a:latin typeface="Goudy Old Style" panose="02020502050305020303" pitchFamily="18" charset="77"/>
                <a:cs typeface="Calibri Light" panose="020F0302020204030204" pitchFamily="34" charset="0"/>
              </a:rPr>
              <a:t>60 </a:t>
            </a:r>
            <a:r>
              <a:rPr lang="hu-HU" sz="1800" dirty="0" err="1" smtClean="0">
                <a:latin typeface="Goudy Old Style" panose="02020502050305020303" pitchFamily="18" charset="77"/>
                <a:cs typeface="Calibri Light" panose="020F0302020204030204" pitchFamily="34" charset="0"/>
              </a:rPr>
              <a:t>years</a:t>
            </a:r>
            <a:r>
              <a:rPr lang="hu-HU" sz="1800" dirty="0" smtClean="0">
                <a:latin typeface="Goudy Old Style" panose="02020502050305020303" pitchFamily="18" charset="77"/>
                <a:cs typeface="Calibri Light" panose="020F0302020204030204" pitchFamily="34" charset="0"/>
              </a:rPr>
              <a:t> old</a:t>
            </a:r>
            <a:r>
              <a:rPr lang="en-US" sz="1800" dirty="0" smtClean="0">
                <a:latin typeface="Goudy Old Style" panose="02020502050305020303" pitchFamily="18" charset="77"/>
                <a:cs typeface="Calibri Light" panose="020F0302020204030204" pitchFamily="34" charset="0"/>
              </a:rPr>
              <a:t> </a:t>
            </a:r>
            <a:endParaRPr lang="hu-HU" sz="1800" b="1" dirty="0">
              <a:latin typeface="Goudy Old Style" panose="02020502050305020303" pitchFamily="18" charset="77"/>
            </a:endParaRPr>
          </a:p>
          <a:p>
            <a:pPr marL="0" indent="0">
              <a:lnSpc>
                <a:spcPct val="100000"/>
              </a:lnSpc>
              <a:spcBef>
                <a:spcPts val="600"/>
              </a:spcBef>
              <a:buNone/>
            </a:pPr>
            <a:r>
              <a:rPr lang="en-US" sz="1800" b="1" dirty="0">
                <a:latin typeface="Goudy Old Style" panose="02020502050305020303" pitchFamily="18" charset="77"/>
              </a:rPr>
              <a:t>Family history</a:t>
            </a:r>
            <a:r>
              <a:rPr lang="en-US" sz="1800" b="1" dirty="0" smtClean="0">
                <a:latin typeface="Goudy Old Style" panose="02020502050305020303" pitchFamily="18" charset="77"/>
              </a:rPr>
              <a:t>:</a:t>
            </a:r>
            <a:endParaRPr lang="hu-HU" sz="1800" b="1" dirty="0" smtClean="0">
              <a:latin typeface="Goudy Old Style" panose="02020502050305020303" pitchFamily="18" charset="77"/>
            </a:endParaRPr>
          </a:p>
          <a:p>
            <a:pPr marL="0" indent="0">
              <a:lnSpc>
                <a:spcPct val="100000"/>
              </a:lnSpc>
              <a:spcBef>
                <a:spcPts val="600"/>
              </a:spcBef>
              <a:buNone/>
            </a:pPr>
            <a:r>
              <a:rPr lang="en-US" sz="1800" dirty="0">
                <a:latin typeface="Goudy Old Style" panose="02020502050305020303" pitchFamily="18" charset="77"/>
              </a:rPr>
              <a:t>Both grandmothers were also </a:t>
            </a:r>
            <a:r>
              <a:rPr lang="hu-HU" sz="1800" dirty="0" err="1" smtClean="0">
                <a:latin typeface="Goudy Old Style" panose="02020502050305020303" pitchFamily="18" charset="77"/>
              </a:rPr>
              <a:t>diabetic</a:t>
            </a:r>
            <a:r>
              <a:rPr lang="hu-HU" sz="1800" dirty="0" smtClean="0">
                <a:latin typeface="Goudy Old Style" panose="02020502050305020303" pitchFamily="18" charset="77"/>
              </a:rPr>
              <a:t> (NIIDM)</a:t>
            </a:r>
          </a:p>
          <a:p>
            <a:pPr marL="0" indent="0">
              <a:lnSpc>
                <a:spcPct val="100000"/>
              </a:lnSpc>
              <a:spcBef>
                <a:spcPts val="600"/>
              </a:spcBef>
              <a:buNone/>
            </a:pPr>
            <a:r>
              <a:rPr lang="hu-HU" sz="1800" b="1" dirty="0" err="1" smtClean="0">
                <a:latin typeface="Goudy Old Style" panose="02020502050305020303" pitchFamily="18" charset="77"/>
              </a:rPr>
              <a:t>Medical</a:t>
            </a:r>
            <a:r>
              <a:rPr lang="hu-HU" sz="1800" b="1" dirty="0" smtClean="0">
                <a:latin typeface="Goudy Old Style" panose="02020502050305020303" pitchFamily="18" charset="77"/>
              </a:rPr>
              <a:t> </a:t>
            </a:r>
            <a:r>
              <a:rPr lang="hu-HU" sz="1800" b="1" dirty="0" err="1">
                <a:latin typeface="Goudy Old Style" panose="02020502050305020303" pitchFamily="18" charset="77"/>
              </a:rPr>
              <a:t>history</a:t>
            </a:r>
            <a:r>
              <a:rPr lang="hu-HU" sz="1800" dirty="0" smtClean="0">
                <a:latin typeface="Goudy Old Style" panose="02020502050305020303" pitchFamily="18" charset="77"/>
              </a:rPr>
              <a:t>:</a:t>
            </a:r>
          </a:p>
          <a:p>
            <a:pPr marL="0" indent="0">
              <a:lnSpc>
                <a:spcPct val="100000"/>
              </a:lnSpc>
              <a:spcBef>
                <a:spcPts val="600"/>
              </a:spcBef>
              <a:buNone/>
            </a:pPr>
            <a:r>
              <a:rPr lang="en-US" sz="1800" dirty="0">
                <a:latin typeface="Goudy Old Style" panose="02020502050305020303" pitchFamily="18" charset="77"/>
              </a:rPr>
              <a:t>Hypertension for 10 years, overweight, smokes (10 pcs/day),</a:t>
            </a:r>
            <a:endParaRPr lang="hu-HU" sz="1800" dirty="0">
              <a:latin typeface="Goudy Old Style" panose="02020502050305020303" pitchFamily="18" charset="77"/>
            </a:endParaRPr>
          </a:p>
          <a:p>
            <a:pPr marL="0" indent="0">
              <a:lnSpc>
                <a:spcPct val="100000"/>
              </a:lnSpc>
              <a:spcBef>
                <a:spcPts val="600"/>
              </a:spcBef>
              <a:buNone/>
            </a:pPr>
            <a:r>
              <a:rPr lang="hu-HU" sz="1800" dirty="0">
                <a:latin typeface="Goudy Old Style" panose="02020502050305020303" pitchFamily="18" charset="77"/>
              </a:rPr>
              <a:t>6</a:t>
            </a:r>
            <a:r>
              <a:rPr lang="hu-HU" sz="1800" dirty="0" smtClean="0">
                <a:latin typeface="Goudy Old Style" panose="02020502050305020303" pitchFamily="18" charset="77"/>
              </a:rPr>
              <a:t> </a:t>
            </a:r>
            <a:r>
              <a:rPr lang="hu-HU" sz="1800" dirty="0" err="1" smtClean="0">
                <a:latin typeface="Goudy Old Style" panose="02020502050305020303" pitchFamily="18" charset="77"/>
              </a:rPr>
              <a:t>months</a:t>
            </a:r>
            <a:r>
              <a:rPr lang="hu-HU" sz="1800" dirty="0" smtClean="0">
                <a:latin typeface="Goudy Old Style" panose="02020502050305020303" pitchFamily="18" charset="77"/>
              </a:rPr>
              <a:t> </a:t>
            </a:r>
            <a:r>
              <a:rPr lang="hu-HU" sz="1800" dirty="0" err="1" smtClean="0">
                <a:latin typeface="Goudy Old Style" panose="02020502050305020303" pitchFamily="18" charset="77"/>
              </a:rPr>
              <a:t>ago</a:t>
            </a:r>
            <a:r>
              <a:rPr lang="hu-HU" sz="1800" dirty="0" smtClean="0">
                <a:latin typeface="Goudy Old Style" panose="02020502050305020303" pitchFamily="18" charset="77"/>
              </a:rPr>
              <a:t> </a:t>
            </a:r>
            <a:r>
              <a:rPr lang="en-US" sz="1800" dirty="0" smtClean="0">
                <a:latin typeface="Goudy Old Style" panose="02020502050305020303" pitchFamily="18" charset="77"/>
              </a:rPr>
              <a:t>17.2 </a:t>
            </a:r>
            <a:r>
              <a:rPr lang="en-US" sz="1800" dirty="0" err="1" smtClean="0">
                <a:latin typeface="Goudy Old Style" panose="02020502050305020303" pitchFamily="18" charset="77"/>
              </a:rPr>
              <a:t>mmol</a:t>
            </a:r>
            <a:r>
              <a:rPr lang="en-US" sz="1800" dirty="0" smtClean="0">
                <a:latin typeface="Goudy Old Style" panose="02020502050305020303" pitchFamily="18" charset="77"/>
              </a:rPr>
              <a:t>/l</a:t>
            </a:r>
            <a:r>
              <a:rPr lang="hu-HU" sz="1800" dirty="0" smtClean="0">
                <a:latin typeface="Goudy Old Style" panose="02020502050305020303" pitchFamily="18" charset="77"/>
              </a:rPr>
              <a:t>!!</a:t>
            </a:r>
            <a:r>
              <a:rPr lang="en-US" sz="1800" dirty="0" smtClean="0">
                <a:latin typeface="Goudy Old Style" panose="02020502050305020303" pitchFamily="18" charset="77"/>
              </a:rPr>
              <a:t> </a:t>
            </a:r>
            <a:r>
              <a:rPr lang="en-US" sz="1800" dirty="0">
                <a:latin typeface="Goudy Old Style" panose="02020502050305020303" pitchFamily="18" charset="77"/>
              </a:rPr>
              <a:t>during a routine laboratory </a:t>
            </a:r>
            <a:r>
              <a:rPr lang="en-US" sz="1800" dirty="0" smtClean="0">
                <a:latin typeface="Goudy Old Style" panose="02020502050305020303" pitchFamily="18" charset="77"/>
              </a:rPr>
              <a:t>test </a:t>
            </a:r>
            <a:r>
              <a:rPr lang="en-US" sz="1800" dirty="0">
                <a:latin typeface="Goudy Old Style" panose="02020502050305020303" pitchFamily="18" charset="77"/>
              </a:rPr>
              <a:t>fasting blood sugar level detected (normal value: 4.0-6.4 </a:t>
            </a:r>
            <a:r>
              <a:rPr lang="en-US" sz="1800" dirty="0" err="1">
                <a:latin typeface="Goudy Old Style" panose="02020502050305020303" pitchFamily="18" charset="77"/>
              </a:rPr>
              <a:t>mmol</a:t>
            </a:r>
            <a:r>
              <a:rPr lang="en-US" sz="1800" dirty="0">
                <a:latin typeface="Goudy Old Style" panose="02020502050305020303" pitchFamily="18" charset="77"/>
              </a:rPr>
              <a:t>/l</a:t>
            </a:r>
            <a:r>
              <a:rPr lang="en-US" sz="1800" dirty="0" smtClean="0">
                <a:latin typeface="Goudy Old Style" panose="02020502050305020303" pitchFamily="18" charset="77"/>
              </a:rPr>
              <a:t>)</a:t>
            </a:r>
            <a:r>
              <a:rPr lang="hu-HU" sz="1800" dirty="0" smtClean="0">
                <a:latin typeface="Goudy Old Style" panose="02020502050305020303" pitchFamily="18" charset="77"/>
              </a:rPr>
              <a:t>, </a:t>
            </a:r>
            <a:r>
              <a:rPr lang="hu-HU" sz="1800" dirty="0" err="1" smtClean="0">
                <a:latin typeface="Goudy Old Style" panose="02020502050305020303" pitchFamily="18" charset="77"/>
              </a:rPr>
              <a:t>Carbamid</a:t>
            </a:r>
            <a:r>
              <a:rPr lang="hu-HU" sz="1800" dirty="0" smtClean="0">
                <a:latin typeface="Goudy Old Style" panose="02020502050305020303" pitchFamily="18" charset="77"/>
              </a:rPr>
              <a:t>: 11.8 </a:t>
            </a:r>
            <a:r>
              <a:rPr lang="hu-HU" sz="1800" dirty="0" err="1" smtClean="0">
                <a:latin typeface="Goudy Old Style" panose="02020502050305020303" pitchFamily="18" charset="77"/>
              </a:rPr>
              <a:t>mmol</a:t>
            </a:r>
            <a:r>
              <a:rPr lang="hu-HU" sz="1800" dirty="0" smtClean="0">
                <a:latin typeface="Goudy Old Style" panose="02020502050305020303" pitchFamily="18" charset="77"/>
              </a:rPr>
              <a:t>/l (</a:t>
            </a:r>
            <a:r>
              <a:rPr lang="hu-HU" sz="1800" dirty="0" err="1" smtClean="0">
                <a:latin typeface="Goudy Old Style" panose="02020502050305020303" pitchFamily="18" charset="77"/>
              </a:rPr>
              <a:t>norm</a:t>
            </a:r>
            <a:r>
              <a:rPr lang="hu-HU" sz="1800" dirty="0" smtClean="0">
                <a:latin typeface="Goudy Old Style" panose="02020502050305020303" pitchFamily="18" charset="77"/>
              </a:rPr>
              <a:t>.: 2.0-7.2), </a:t>
            </a:r>
            <a:r>
              <a:rPr lang="hu-HU" sz="1800" dirty="0" err="1" smtClean="0">
                <a:latin typeface="Goudy Old Style" panose="02020502050305020303" pitchFamily="18" charset="77"/>
              </a:rPr>
              <a:t>creatinin</a:t>
            </a:r>
            <a:r>
              <a:rPr lang="hu-HU" sz="1800" dirty="0" smtClean="0">
                <a:latin typeface="Goudy Old Style" panose="02020502050305020303" pitchFamily="18" charset="77"/>
              </a:rPr>
              <a:t>: 114 </a:t>
            </a:r>
            <a:r>
              <a:rPr lang="hu-HU" sz="1800" dirty="0" err="1" smtClean="0">
                <a:latin typeface="Goudy Old Style" panose="02020502050305020303" pitchFamily="18" charset="77"/>
              </a:rPr>
              <a:t>mmol</a:t>
            </a:r>
            <a:r>
              <a:rPr lang="hu-HU" sz="1800" dirty="0" smtClean="0">
                <a:latin typeface="Goudy Old Style" panose="02020502050305020303" pitchFamily="18" charset="77"/>
              </a:rPr>
              <a:t>/l (</a:t>
            </a:r>
            <a:r>
              <a:rPr lang="hu-HU" sz="1800" dirty="0" err="1" smtClean="0">
                <a:latin typeface="Goudy Old Style" panose="02020502050305020303" pitchFamily="18" charset="77"/>
              </a:rPr>
              <a:t>norm</a:t>
            </a:r>
            <a:r>
              <a:rPr lang="hu-HU" sz="1800" dirty="0" smtClean="0">
                <a:latin typeface="Goudy Old Style" panose="02020502050305020303" pitchFamily="18" charset="77"/>
              </a:rPr>
              <a:t>.: 59-104), </a:t>
            </a:r>
          </a:p>
          <a:p>
            <a:pPr marL="0" indent="0">
              <a:lnSpc>
                <a:spcPct val="100000"/>
              </a:lnSpc>
              <a:spcBef>
                <a:spcPts val="600"/>
              </a:spcBef>
              <a:buNone/>
            </a:pPr>
            <a:r>
              <a:rPr lang="en-US" sz="1800" dirty="0" err="1">
                <a:latin typeface="Goudy Old Style" panose="02020502050305020303" pitchFamily="18" charset="77"/>
              </a:rPr>
              <a:t>Diabetologist</a:t>
            </a:r>
            <a:r>
              <a:rPr lang="en-US" sz="1800" dirty="0">
                <a:latin typeface="Goudy Old Style" panose="02020502050305020303" pitchFamily="18" charset="77"/>
              </a:rPr>
              <a:t> </a:t>
            </a:r>
            <a:r>
              <a:rPr lang="en-US" sz="1800" dirty="0" err="1">
                <a:latin typeface="Goudy Old Style" panose="02020502050305020303" pitchFamily="18" charset="77"/>
              </a:rPr>
              <a:t>opinion:Type</a:t>
            </a:r>
            <a:r>
              <a:rPr lang="en-US" sz="1800" dirty="0">
                <a:latin typeface="Goudy Old Style" panose="02020502050305020303" pitchFamily="18" charset="77"/>
              </a:rPr>
              <a:t> 2 </a:t>
            </a:r>
            <a:r>
              <a:rPr lang="en-US" sz="1800" dirty="0" err="1">
                <a:latin typeface="Goudy Old Style" panose="02020502050305020303" pitchFamily="18" charset="77"/>
              </a:rPr>
              <a:t>diabetesRecommended</a:t>
            </a:r>
            <a:r>
              <a:rPr lang="en-US" sz="1800" dirty="0">
                <a:latin typeface="Goudy Old Style" panose="02020502050305020303" pitchFamily="18" charset="77"/>
              </a:rPr>
              <a:t> </a:t>
            </a:r>
            <a:r>
              <a:rPr lang="en-US" sz="1800" dirty="0" err="1">
                <a:latin typeface="Goudy Old Style" panose="02020502050305020303" pitchFamily="18" charset="77"/>
              </a:rPr>
              <a:t>therapy:Metformin</a:t>
            </a:r>
            <a:r>
              <a:rPr lang="en-US" sz="1800" dirty="0">
                <a:latin typeface="Goudy Old Style" panose="02020502050305020303" pitchFamily="18" charset="77"/>
              </a:rPr>
              <a:t> 500mg once a day for 1 week, then twice a </a:t>
            </a:r>
            <a:r>
              <a:rPr lang="en-US" sz="1800" dirty="0" smtClean="0">
                <a:latin typeface="Goudy Old Style" panose="02020502050305020303" pitchFamily="18" charset="77"/>
              </a:rPr>
              <a:t>day</a:t>
            </a:r>
            <a:endParaRPr lang="hu-HU" sz="1800" dirty="0" smtClean="0">
              <a:latin typeface="Goudy Old Style" panose="02020502050305020303" pitchFamily="18" charset="77"/>
            </a:endParaRPr>
          </a:p>
          <a:p>
            <a:pPr marL="0" indent="0">
              <a:lnSpc>
                <a:spcPct val="100000"/>
              </a:lnSpc>
              <a:spcBef>
                <a:spcPts val="600"/>
              </a:spcBef>
              <a:buNone/>
            </a:pPr>
            <a:r>
              <a:rPr lang="hu-HU" sz="1800" dirty="0" err="1" smtClean="0">
                <a:latin typeface="Goudy Old Style" panose="02020502050305020303" pitchFamily="18" charset="77"/>
              </a:rPr>
              <a:t>Diet</a:t>
            </a:r>
            <a:r>
              <a:rPr lang="hu-HU" sz="1800" dirty="0" smtClean="0">
                <a:latin typeface="Goudy Old Style" panose="02020502050305020303" pitchFamily="18" charset="77"/>
              </a:rPr>
              <a:t> and </a:t>
            </a:r>
            <a:r>
              <a:rPr lang="hu-HU" sz="1800" dirty="0" err="1" smtClean="0">
                <a:latin typeface="Goudy Old Style" panose="02020502050305020303" pitchFamily="18" charset="77"/>
              </a:rPr>
              <a:t>exercise</a:t>
            </a:r>
            <a:r>
              <a:rPr lang="hu-HU" sz="1800" dirty="0" smtClean="0">
                <a:latin typeface="Goudy Old Style" panose="02020502050305020303" pitchFamily="18" charset="77"/>
              </a:rPr>
              <a:t> of </a:t>
            </a:r>
            <a:r>
              <a:rPr lang="hu-HU" sz="1800" dirty="0" err="1" smtClean="0">
                <a:latin typeface="Goudy Old Style" panose="02020502050305020303" pitchFamily="18" charset="77"/>
              </a:rPr>
              <a:t>course</a:t>
            </a:r>
            <a:endParaRPr lang="hu-HU" sz="1800" dirty="0" smtClean="0">
              <a:latin typeface="Goudy Old Style" panose="02020502050305020303" pitchFamily="18" charset="77"/>
            </a:endParaRPr>
          </a:p>
          <a:p>
            <a:pPr marL="0" indent="0">
              <a:lnSpc>
                <a:spcPct val="100000"/>
              </a:lnSpc>
              <a:spcBef>
                <a:spcPts val="600"/>
              </a:spcBef>
              <a:buNone/>
            </a:pPr>
            <a:r>
              <a:rPr lang="hu-HU" sz="1800" dirty="0" err="1" smtClean="0">
                <a:latin typeface="Goudy Old Style" panose="02020502050305020303" pitchFamily="18" charset="77"/>
              </a:rPr>
              <a:t>Control</a:t>
            </a:r>
            <a:r>
              <a:rPr lang="hu-HU" sz="1800" dirty="0" smtClean="0">
                <a:latin typeface="Goudy Old Style" panose="02020502050305020303" pitchFamily="18" charset="77"/>
              </a:rPr>
              <a:t> ( in1 </a:t>
            </a:r>
            <a:r>
              <a:rPr lang="hu-HU" sz="1800" dirty="0" err="1" smtClean="0">
                <a:latin typeface="Goudy Old Style" panose="02020502050305020303" pitchFamily="18" charset="77"/>
              </a:rPr>
              <a:t>month</a:t>
            </a:r>
            <a:r>
              <a:rPr lang="hu-HU" sz="1800" dirty="0" smtClean="0">
                <a:latin typeface="Goudy Old Style" panose="02020502050305020303" pitchFamily="18" charset="77"/>
              </a:rPr>
              <a:t>):</a:t>
            </a:r>
          </a:p>
          <a:p>
            <a:pPr marL="0" indent="0">
              <a:lnSpc>
                <a:spcPct val="100000"/>
              </a:lnSpc>
              <a:spcBef>
                <a:spcPts val="600"/>
              </a:spcBef>
              <a:buNone/>
            </a:pPr>
            <a:r>
              <a:rPr lang="hu-HU" sz="1800" dirty="0" err="1" smtClean="0">
                <a:latin typeface="Goudy Old Style" panose="02020502050305020303" pitchFamily="18" charset="77"/>
              </a:rPr>
              <a:t>Blood</a:t>
            </a:r>
            <a:r>
              <a:rPr lang="hu-HU" sz="1800" dirty="0" smtClean="0">
                <a:latin typeface="Goudy Old Style" panose="02020502050305020303" pitchFamily="18" charset="77"/>
              </a:rPr>
              <a:t> </a:t>
            </a:r>
            <a:r>
              <a:rPr lang="hu-HU" sz="1800" dirty="0" err="1" smtClean="0">
                <a:latin typeface="Goudy Old Style" panose="02020502050305020303" pitchFamily="18" charset="77"/>
              </a:rPr>
              <a:t>sugar</a:t>
            </a:r>
            <a:r>
              <a:rPr lang="hu-HU" sz="1800" dirty="0" smtClean="0">
                <a:latin typeface="Goudy Old Style" panose="02020502050305020303" pitchFamily="18" charset="77"/>
              </a:rPr>
              <a:t> level:14 </a:t>
            </a:r>
            <a:r>
              <a:rPr lang="hu-HU" sz="1800" dirty="0" err="1" smtClean="0">
                <a:latin typeface="Goudy Old Style" panose="02020502050305020303" pitchFamily="18" charset="77"/>
              </a:rPr>
              <a:t>mmol</a:t>
            </a:r>
            <a:r>
              <a:rPr lang="hu-HU" sz="1800" dirty="0" smtClean="0">
                <a:latin typeface="Goudy Old Style" panose="02020502050305020303" pitchFamily="18" charset="77"/>
              </a:rPr>
              <a:t>/l</a:t>
            </a:r>
          </a:p>
          <a:p>
            <a:pPr marL="0" lvl="0" indent="0">
              <a:lnSpc>
                <a:spcPct val="100000"/>
              </a:lnSpc>
              <a:spcBef>
                <a:spcPts val="600"/>
              </a:spcBef>
              <a:buNone/>
            </a:pPr>
            <a:r>
              <a:rPr lang="hu-HU" sz="1800" dirty="0" err="1">
                <a:solidFill>
                  <a:prstClr val="black"/>
                </a:solidFill>
                <a:latin typeface="Goudy Old Style" panose="02020502050305020303" pitchFamily="18" charset="77"/>
              </a:rPr>
              <a:t>Carbamid</a:t>
            </a:r>
            <a:r>
              <a:rPr lang="hu-HU" sz="1800" dirty="0">
                <a:solidFill>
                  <a:prstClr val="black"/>
                </a:solidFill>
                <a:latin typeface="Goudy Old Style" panose="02020502050305020303" pitchFamily="18" charset="77"/>
              </a:rPr>
              <a:t>: </a:t>
            </a:r>
            <a:r>
              <a:rPr lang="hu-HU" sz="1800" dirty="0" smtClean="0">
                <a:solidFill>
                  <a:prstClr val="black"/>
                </a:solidFill>
                <a:latin typeface="Goudy Old Style" panose="02020502050305020303" pitchFamily="18" charset="77"/>
              </a:rPr>
              <a:t>10.8 </a:t>
            </a:r>
            <a:r>
              <a:rPr lang="hu-HU" sz="1800" dirty="0" err="1">
                <a:solidFill>
                  <a:prstClr val="black"/>
                </a:solidFill>
                <a:latin typeface="Goudy Old Style" panose="02020502050305020303" pitchFamily="18" charset="77"/>
              </a:rPr>
              <a:t>mmol</a:t>
            </a:r>
            <a:r>
              <a:rPr lang="hu-HU" sz="1800" dirty="0">
                <a:solidFill>
                  <a:prstClr val="black"/>
                </a:solidFill>
                <a:latin typeface="Goudy Old Style" panose="02020502050305020303" pitchFamily="18" charset="77"/>
              </a:rPr>
              <a:t>/l (</a:t>
            </a:r>
            <a:r>
              <a:rPr lang="hu-HU" sz="1800" dirty="0" err="1">
                <a:solidFill>
                  <a:prstClr val="black"/>
                </a:solidFill>
                <a:latin typeface="Goudy Old Style" panose="02020502050305020303" pitchFamily="18" charset="77"/>
              </a:rPr>
              <a:t>norm</a:t>
            </a:r>
            <a:r>
              <a:rPr lang="hu-HU" sz="1800" dirty="0">
                <a:solidFill>
                  <a:prstClr val="black"/>
                </a:solidFill>
                <a:latin typeface="Goudy Old Style" panose="02020502050305020303" pitchFamily="18" charset="77"/>
              </a:rPr>
              <a:t>.: 2.0-7.2), </a:t>
            </a:r>
            <a:r>
              <a:rPr lang="hu-HU" sz="1800" dirty="0" err="1">
                <a:solidFill>
                  <a:prstClr val="black"/>
                </a:solidFill>
                <a:latin typeface="Goudy Old Style" panose="02020502050305020303" pitchFamily="18" charset="77"/>
              </a:rPr>
              <a:t>creatinin</a:t>
            </a:r>
            <a:r>
              <a:rPr lang="hu-HU" sz="1800" dirty="0">
                <a:solidFill>
                  <a:prstClr val="black"/>
                </a:solidFill>
                <a:latin typeface="Goudy Old Style" panose="02020502050305020303" pitchFamily="18" charset="77"/>
              </a:rPr>
              <a:t>: </a:t>
            </a:r>
            <a:r>
              <a:rPr lang="hu-HU" sz="1800" dirty="0" smtClean="0">
                <a:solidFill>
                  <a:prstClr val="black"/>
                </a:solidFill>
                <a:latin typeface="Goudy Old Style" panose="02020502050305020303" pitchFamily="18" charset="77"/>
              </a:rPr>
              <a:t>110 </a:t>
            </a:r>
            <a:r>
              <a:rPr lang="hu-HU" sz="1800" dirty="0" err="1">
                <a:solidFill>
                  <a:prstClr val="black"/>
                </a:solidFill>
                <a:latin typeface="Goudy Old Style" panose="02020502050305020303" pitchFamily="18" charset="77"/>
              </a:rPr>
              <a:t>mmol</a:t>
            </a:r>
            <a:r>
              <a:rPr lang="hu-HU" sz="1800" dirty="0">
                <a:solidFill>
                  <a:prstClr val="black"/>
                </a:solidFill>
                <a:latin typeface="Goudy Old Style" panose="02020502050305020303" pitchFamily="18" charset="77"/>
              </a:rPr>
              <a:t>/l (</a:t>
            </a:r>
            <a:r>
              <a:rPr lang="hu-HU" sz="1800" dirty="0" err="1">
                <a:solidFill>
                  <a:prstClr val="black"/>
                </a:solidFill>
                <a:latin typeface="Goudy Old Style" panose="02020502050305020303" pitchFamily="18" charset="77"/>
              </a:rPr>
              <a:t>norm</a:t>
            </a:r>
            <a:r>
              <a:rPr lang="hu-HU" sz="1800" dirty="0">
                <a:solidFill>
                  <a:prstClr val="black"/>
                </a:solidFill>
                <a:latin typeface="Goudy Old Style" panose="02020502050305020303" pitchFamily="18" charset="77"/>
              </a:rPr>
              <a:t>.: 59-104), </a:t>
            </a:r>
            <a:endParaRPr lang="hu-HU" sz="1800" dirty="0" smtClean="0">
              <a:solidFill>
                <a:prstClr val="black"/>
              </a:solidFill>
              <a:latin typeface="Goudy Old Style" panose="02020502050305020303" pitchFamily="18" charset="77"/>
            </a:endParaRPr>
          </a:p>
          <a:p>
            <a:pPr marL="0" lvl="0" indent="0">
              <a:lnSpc>
                <a:spcPct val="100000"/>
              </a:lnSpc>
              <a:spcBef>
                <a:spcPts val="600"/>
              </a:spcBef>
              <a:buNone/>
            </a:pPr>
            <a:r>
              <a:rPr lang="en-US" sz="1800" dirty="0" smtClean="0">
                <a:solidFill>
                  <a:prstClr val="black"/>
                </a:solidFill>
                <a:latin typeface="Goudy Old Style" panose="02020502050305020303" pitchFamily="18" charset="77"/>
              </a:rPr>
              <a:t>Recommended </a:t>
            </a:r>
            <a:r>
              <a:rPr lang="en-US" sz="1800" dirty="0" err="1">
                <a:solidFill>
                  <a:prstClr val="black"/>
                </a:solidFill>
                <a:latin typeface="Goudy Old Style" panose="02020502050305020303" pitchFamily="18" charset="77"/>
              </a:rPr>
              <a:t>therapy:Metformin</a:t>
            </a:r>
            <a:r>
              <a:rPr lang="en-US" sz="1800" dirty="0">
                <a:solidFill>
                  <a:prstClr val="black"/>
                </a:solidFill>
                <a:latin typeface="Goudy Old Style" panose="02020502050305020303" pitchFamily="18" charset="77"/>
              </a:rPr>
              <a:t> </a:t>
            </a:r>
            <a:r>
              <a:rPr lang="en-US" sz="1800" dirty="0" smtClean="0">
                <a:solidFill>
                  <a:prstClr val="black"/>
                </a:solidFill>
                <a:latin typeface="Goudy Old Style" panose="02020502050305020303" pitchFamily="18" charset="77"/>
              </a:rPr>
              <a:t>500mg </a:t>
            </a:r>
            <a:r>
              <a:rPr lang="en-US" sz="1800" dirty="0">
                <a:solidFill>
                  <a:prstClr val="black"/>
                </a:solidFill>
                <a:latin typeface="Goudy Old Style" panose="02020502050305020303" pitchFamily="18" charset="77"/>
              </a:rPr>
              <a:t>twice a </a:t>
            </a:r>
            <a:r>
              <a:rPr lang="en-US" sz="1800" dirty="0" smtClean="0">
                <a:solidFill>
                  <a:prstClr val="black"/>
                </a:solidFill>
                <a:latin typeface="Goudy Old Style" panose="02020502050305020303" pitchFamily="18" charset="77"/>
              </a:rPr>
              <a:t>day</a:t>
            </a:r>
            <a:r>
              <a:rPr lang="hu-HU" sz="1800" dirty="0" smtClean="0">
                <a:solidFill>
                  <a:prstClr val="black"/>
                </a:solidFill>
                <a:latin typeface="Goudy Old Style" panose="02020502050305020303" pitchFamily="18" charset="77"/>
              </a:rPr>
              <a:t> and </a:t>
            </a:r>
            <a:r>
              <a:rPr lang="hu-HU" sz="1800" dirty="0" err="1" smtClean="0">
                <a:solidFill>
                  <a:prstClr val="black"/>
                </a:solidFill>
                <a:latin typeface="Goudy Old Style" panose="02020502050305020303" pitchFamily="18" charset="77"/>
              </a:rPr>
              <a:t>Gliclazid</a:t>
            </a:r>
            <a:r>
              <a:rPr lang="hu-HU" sz="1800" dirty="0" smtClean="0">
                <a:solidFill>
                  <a:prstClr val="black"/>
                </a:solidFill>
                <a:latin typeface="Goudy Old Style" panose="02020502050305020303" pitchFamily="18" charset="77"/>
              </a:rPr>
              <a:t> 2x60mg</a:t>
            </a:r>
          </a:p>
          <a:p>
            <a:pPr marL="0" lvl="0" indent="0">
              <a:lnSpc>
                <a:spcPct val="100000"/>
              </a:lnSpc>
              <a:spcBef>
                <a:spcPts val="600"/>
              </a:spcBef>
              <a:buNone/>
            </a:pPr>
            <a:endParaRPr lang="hu-HU" sz="1800" dirty="0">
              <a:solidFill>
                <a:prstClr val="black"/>
              </a:solidFill>
              <a:latin typeface="Goudy Old Style" panose="02020502050305020303" pitchFamily="18" charset="77"/>
            </a:endParaRPr>
          </a:p>
          <a:p>
            <a:pPr marL="0" lvl="0" indent="0">
              <a:lnSpc>
                <a:spcPct val="100000"/>
              </a:lnSpc>
              <a:spcBef>
                <a:spcPts val="600"/>
              </a:spcBef>
              <a:buNone/>
            </a:pPr>
            <a:endParaRPr lang="hu-HU" sz="1800" dirty="0" smtClean="0">
              <a:solidFill>
                <a:prstClr val="black"/>
              </a:solidFill>
              <a:latin typeface="Goudy Old Style" panose="02020502050305020303" pitchFamily="18" charset="77"/>
            </a:endParaRPr>
          </a:p>
          <a:p>
            <a:pPr marL="0" lvl="0" indent="0">
              <a:lnSpc>
                <a:spcPct val="100000"/>
              </a:lnSpc>
              <a:spcBef>
                <a:spcPts val="600"/>
              </a:spcBef>
              <a:buNone/>
            </a:pPr>
            <a:endParaRPr lang="hu-HU" sz="1800" dirty="0">
              <a:solidFill>
                <a:prstClr val="black"/>
              </a:solidFill>
              <a:latin typeface="Goudy Old Style" panose="02020502050305020303" pitchFamily="18" charset="77"/>
            </a:endParaRPr>
          </a:p>
          <a:p>
            <a:pPr marL="0" indent="0">
              <a:lnSpc>
                <a:spcPct val="100000"/>
              </a:lnSpc>
              <a:spcBef>
                <a:spcPts val="600"/>
              </a:spcBef>
              <a:buNone/>
            </a:pPr>
            <a:endParaRPr lang="hu-HU" sz="1800" dirty="0" smtClean="0">
              <a:latin typeface="Goudy Old Style" panose="02020502050305020303" pitchFamily="18" charset="77"/>
            </a:endParaRPr>
          </a:p>
          <a:p>
            <a:pPr marL="0" indent="0">
              <a:lnSpc>
                <a:spcPct val="100000"/>
              </a:lnSpc>
              <a:spcBef>
                <a:spcPts val="600"/>
              </a:spcBef>
              <a:buNone/>
            </a:pPr>
            <a:endParaRPr lang="hu-HU" sz="1800" dirty="0" smtClean="0">
              <a:latin typeface="Goudy Old Style" panose="02020502050305020303" pitchFamily="18" charset="77"/>
            </a:endParaRPr>
          </a:p>
          <a:p>
            <a:pPr marL="0" indent="0">
              <a:lnSpc>
                <a:spcPct val="100000"/>
              </a:lnSpc>
              <a:spcBef>
                <a:spcPts val="600"/>
              </a:spcBef>
              <a:buNone/>
            </a:pPr>
            <a:endParaRPr lang="hu-HU" sz="1800" dirty="0">
              <a:latin typeface="Goudy Old Style" panose="02020502050305020303" pitchFamily="18" charset="77"/>
            </a:endParaRPr>
          </a:p>
        </p:txBody>
      </p:sp>
      <p:sp>
        <p:nvSpPr>
          <p:cNvPr id="10" name="Freeform: Shape 9">
            <a:extLst>
              <a:ext uri="{FF2B5EF4-FFF2-40B4-BE49-F238E27FC236}">
                <a16:creationId xmlns:a16="http://schemas.microsoft.com/office/drawing/2014/main" id="{0F06C9D3-00DF-4B71-AE88-29075022FC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9B1A6D7C-789D-BA4F-ACF0-B5A1EF7E3CF3}"/>
              </a:ext>
            </a:extLst>
          </p:cNvPr>
          <p:cNvSpPr/>
          <p:nvPr/>
        </p:nvSpPr>
        <p:spPr>
          <a:xfrm>
            <a:off x="0" y="41418"/>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7" descr="Picture 7">
            <a:extLst>
              <a:ext uri="{FF2B5EF4-FFF2-40B4-BE49-F238E27FC236}">
                <a16:creationId xmlns:a16="http://schemas.microsoft.com/office/drawing/2014/main" id="{06C75699-FB60-E547-9E7C-96917939F5F8}"/>
              </a:ext>
            </a:extLst>
          </p:cNvPr>
          <p:cNvPicPr>
            <a:picLocks noChangeAspect="1"/>
          </p:cNvPicPr>
          <p:nvPr/>
        </p:nvPicPr>
        <p:blipFill>
          <a:blip r:embed="rId2"/>
          <a:stretch>
            <a:fillRect/>
          </a:stretch>
        </p:blipFill>
        <p:spPr>
          <a:xfrm>
            <a:off x="8517928" y="1560918"/>
            <a:ext cx="2229984" cy="2241191"/>
          </a:xfrm>
          <a:prstGeom prst="rect">
            <a:avLst/>
          </a:prstGeom>
        </p:spPr>
      </p:pic>
    </p:spTree>
    <p:extLst>
      <p:ext uri="{BB962C8B-B14F-4D97-AF65-F5344CB8AC3E}">
        <p14:creationId xmlns:p14="http://schemas.microsoft.com/office/powerpoint/2010/main" val="3520478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0535A1B-0B08-0042-992A-DF5A94D3ED52}"/>
              </a:ext>
            </a:extLst>
          </p:cNvPr>
          <p:cNvSpPr>
            <a:spLocks noGrp="1"/>
          </p:cNvSpPr>
          <p:nvPr>
            <p:ph type="title"/>
          </p:nvPr>
        </p:nvSpPr>
        <p:spPr>
          <a:xfrm>
            <a:off x="1582944" y="830029"/>
            <a:ext cx="6247722" cy="1461778"/>
          </a:xfrm>
        </p:spPr>
        <p:txBody>
          <a:bodyPr anchor="t">
            <a:normAutofit/>
          </a:bodyPr>
          <a:lstStyle/>
          <a:p>
            <a:r>
              <a:rPr lang="en-US" dirty="0">
                <a:latin typeface="Felix Titling" pitchFamily="82" charset="77"/>
              </a:rPr>
              <a:t>CASE STUDY</a:t>
            </a:r>
          </a:p>
        </p:txBody>
      </p:sp>
      <p:sp>
        <p:nvSpPr>
          <p:cNvPr id="3" name="Content Placeholder 2">
            <a:extLst>
              <a:ext uri="{FF2B5EF4-FFF2-40B4-BE49-F238E27FC236}">
                <a16:creationId xmlns:a16="http://schemas.microsoft.com/office/drawing/2014/main" id="{36F43DD1-24F1-3240-BB31-FA1C281C5B70}"/>
              </a:ext>
            </a:extLst>
          </p:cNvPr>
          <p:cNvSpPr>
            <a:spLocks noGrp="1"/>
          </p:cNvSpPr>
          <p:nvPr>
            <p:ph idx="1"/>
          </p:nvPr>
        </p:nvSpPr>
        <p:spPr>
          <a:xfrm>
            <a:off x="1116856" y="1560918"/>
            <a:ext cx="7887807" cy="5170808"/>
          </a:xfrm>
        </p:spPr>
        <p:txBody>
          <a:bodyPr>
            <a:normAutofit/>
          </a:bodyPr>
          <a:lstStyle/>
          <a:p>
            <a:pPr marL="0" indent="0">
              <a:lnSpc>
                <a:spcPct val="100000"/>
              </a:lnSpc>
              <a:spcBef>
                <a:spcPts val="600"/>
              </a:spcBef>
              <a:buNone/>
            </a:pPr>
            <a:r>
              <a:rPr lang="hu-HU" sz="1800" b="1" dirty="0" err="1" smtClean="0">
                <a:latin typeface="Goudy Old Style" panose="02020502050305020303" pitchFamily="18" charset="77"/>
              </a:rPr>
              <a:t>Medical</a:t>
            </a:r>
            <a:r>
              <a:rPr lang="hu-HU" sz="1800" b="1" dirty="0" smtClean="0">
                <a:latin typeface="Goudy Old Style" panose="02020502050305020303" pitchFamily="18" charset="77"/>
              </a:rPr>
              <a:t> </a:t>
            </a:r>
            <a:r>
              <a:rPr lang="hu-HU" sz="1800" b="1" dirty="0" err="1">
                <a:latin typeface="Goudy Old Style" panose="02020502050305020303" pitchFamily="18" charset="77"/>
              </a:rPr>
              <a:t>history</a:t>
            </a:r>
            <a:r>
              <a:rPr lang="hu-HU" sz="1800" dirty="0" smtClean="0">
                <a:latin typeface="Goudy Old Style" panose="02020502050305020303" pitchFamily="18" charset="77"/>
              </a:rPr>
              <a:t>:</a:t>
            </a:r>
          </a:p>
          <a:p>
            <a:pPr marL="0" lvl="0" indent="0">
              <a:lnSpc>
                <a:spcPct val="100000"/>
              </a:lnSpc>
              <a:spcBef>
                <a:spcPts val="600"/>
              </a:spcBef>
              <a:buNone/>
            </a:pPr>
            <a:r>
              <a:rPr lang="hu-HU" sz="1800" dirty="0" err="1">
                <a:solidFill>
                  <a:prstClr val="black"/>
                </a:solidFill>
                <a:latin typeface="Goudy Old Style" panose="02020502050305020303" pitchFamily="18" charset="77"/>
              </a:rPr>
              <a:t>Control</a:t>
            </a:r>
            <a:r>
              <a:rPr lang="hu-HU" sz="1800" dirty="0">
                <a:solidFill>
                  <a:prstClr val="black"/>
                </a:solidFill>
                <a:latin typeface="Goudy Old Style" panose="02020502050305020303" pitchFamily="18" charset="77"/>
              </a:rPr>
              <a:t> ( in1 </a:t>
            </a:r>
            <a:r>
              <a:rPr lang="hu-HU" sz="1800" dirty="0" err="1">
                <a:solidFill>
                  <a:prstClr val="black"/>
                </a:solidFill>
                <a:latin typeface="Goudy Old Style" panose="02020502050305020303" pitchFamily="18" charset="77"/>
              </a:rPr>
              <a:t>month</a:t>
            </a:r>
            <a:r>
              <a:rPr lang="hu-HU" sz="1800" dirty="0">
                <a:solidFill>
                  <a:prstClr val="black"/>
                </a:solidFill>
                <a:latin typeface="Goudy Old Style" panose="02020502050305020303" pitchFamily="18" charset="77"/>
              </a:rPr>
              <a:t>):</a:t>
            </a:r>
          </a:p>
          <a:p>
            <a:pPr marL="0" lvl="0" indent="0">
              <a:lnSpc>
                <a:spcPct val="100000"/>
              </a:lnSpc>
              <a:spcBef>
                <a:spcPts val="600"/>
              </a:spcBef>
              <a:buNone/>
            </a:pPr>
            <a:r>
              <a:rPr lang="hu-HU" sz="1800" dirty="0" err="1">
                <a:solidFill>
                  <a:prstClr val="black"/>
                </a:solidFill>
                <a:latin typeface="Goudy Old Style" panose="02020502050305020303" pitchFamily="18" charset="77"/>
              </a:rPr>
              <a:t>Blood</a:t>
            </a:r>
            <a:r>
              <a:rPr lang="hu-HU" sz="1800" dirty="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sugar</a:t>
            </a:r>
            <a:r>
              <a:rPr lang="hu-HU" sz="1800" dirty="0">
                <a:solidFill>
                  <a:prstClr val="black"/>
                </a:solidFill>
                <a:latin typeface="Goudy Old Style" panose="02020502050305020303" pitchFamily="18" charset="77"/>
              </a:rPr>
              <a:t> </a:t>
            </a:r>
            <a:r>
              <a:rPr lang="hu-HU" sz="1800" dirty="0" smtClean="0">
                <a:solidFill>
                  <a:prstClr val="black"/>
                </a:solidFill>
                <a:latin typeface="Goudy Old Style" panose="02020502050305020303" pitchFamily="18" charset="77"/>
              </a:rPr>
              <a:t>level:12 </a:t>
            </a:r>
            <a:r>
              <a:rPr lang="hu-HU" sz="1800" dirty="0" err="1">
                <a:solidFill>
                  <a:prstClr val="black"/>
                </a:solidFill>
                <a:latin typeface="Goudy Old Style" panose="02020502050305020303" pitchFamily="18" charset="77"/>
              </a:rPr>
              <a:t>mmol</a:t>
            </a:r>
            <a:r>
              <a:rPr lang="hu-HU" sz="1800" dirty="0">
                <a:solidFill>
                  <a:prstClr val="black"/>
                </a:solidFill>
                <a:latin typeface="Goudy Old Style" panose="02020502050305020303" pitchFamily="18" charset="77"/>
              </a:rPr>
              <a:t>/l</a:t>
            </a:r>
          </a:p>
          <a:p>
            <a:pPr marL="0" lvl="0" indent="0">
              <a:lnSpc>
                <a:spcPct val="100000"/>
              </a:lnSpc>
              <a:spcBef>
                <a:spcPts val="600"/>
              </a:spcBef>
              <a:buNone/>
            </a:pPr>
            <a:r>
              <a:rPr lang="hu-HU" sz="1800" dirty="0" err="1">
                <a:solidFill>
                  <a:prstClr val="black"/>
                </a:solidFill>
                <a:latin typeface="Goudy Old Style" panose="02020502050305020303" pitchFamily="18" charset="77"/>
              </a:rPr>
              <a:t>Carbamid</a:t>
            </a:r>
            <a:r>
              <a:rPr lang="hu-HU" sz="1800" dirty="0">
                <a:solidFill>
                  <a:prstClr val="black"/>
                </a:solidFill>
                <a:latin typeface="Goudy Old Style" panose="02020502050305020303" pitchFamily="18" charset="77"/>
              </a:rPr>
              <a:t>: </a:t>
            </a:r>
            <a:r>
              <a:rPr lang="hu-HU" sz="1800" dirty="0" smtClean="0">
                <a:solidFill>
                  <a:prstClr val="black"/>
                </a:solidFill>
                <a:latin typeface="Goudy Old Style" panose="02020502050305020303" pitchFamily="18" charset="77"/>
              </a:rPr>
              <a:t>11.8 </a:t>
            </a:r>
            <a:r>
              <a:rPr lang="hu-HU" sz="1800" dirty="0" err="1">
                <a:solidFill>
                  <a:prstClr val="black"/>
                </a:solidFill>
                <a:latin typeface="Goudy Old Style" panose="02020502050305020303" pitchFamily="18" charset="77"/>
              </a:rPr>
              <a:t>mmol</a:t>
            </a:r>
            <a:r>
              <a:rPr lang="hu-HU" sz="1800" dirty="0">
                <a:solidFill>
                  <a:prstClr val="black"/>
                </a:solidFill>
                <a:latin typeface="Goudy Old Style" panose="02020502050305020303" pitchFamily="18" charset="77"/>
              </a:rPr>
              <a:t>/l (</a:t>
            </a:r>
            <a:r>
              <a:rPr lang="hu-HU" sz="1800" dirty="0" err="1">
                <a:solidFill>
                  <a:prstClr val="black"/>
                </a:solidFill>
                <a:latin typeface="Goudy Old Style" panose="02020502050305020303" pitchFamily="18" charset="77"/>
              </a:rPr>
              <a:t>norm</a:t>
            </a:r>
            <a:r>
              <a:rPr lang="hu-HU" sz="1800" dirty="0">
                <a:solidFill>
                  <a:prstClr val="black"/>
                </a:solidFill>
                <a:latin typeface="Goudy Old Style" panose="02020502050305020303" pitchFamily="18" charset="77"/>
              </a:rPr>
              <a:t>.: 2.0-7.2), </a:t>
            </a:r>
            <a:r>
              <a:rPr lang="hu-HU" sz="1800" dirty="0" err="1">
                <a:solidFill>
                  <a:prstClr val="black"/>
                </a:solidFill>
                <a:latin typeface="Goudy Old Style" panose="02020502050305020303" pitchFamily="18" charset="77"/>
              </a:rPr>
              <a:t>creatinin</a:t>
            </a:r>
            <a:r>
              <a:rPr lang="hu-HU" sz="1800" dirty="0">
                <a:solidFill>
                  <a:prstClr val="black"/>
                </a:solidFill>
                <a:latin typeface="Goudy Old Style" panose="02020502050305020303" pitchFamily="18" charset="77"/>
              </a:rPr>
              <a:t>: </a:t>
            </a:r>
            <a:r>
              <a:rPr lang="hu-HU" sz="1800" dirty="0" smtClean="0">
                <a:solidFill>
                  <a:prstClr val="black"/>
                </a:solidFill>
                <a:latin typeface="Goudy Old Style" panose="02020502050305020303" pitchFamily="18" charset="77"/>
              </a:rPr>
              <a:t>111 </a:t>
            </a:r>
            <a:r>
              <a:rPr lang="hu-HU" sz="1800" dirty="0" err="1">
                <a:solidFill>
                  <a:prstClr val="black"/>
                </a:solidFill>
                <a:latin typeface="Goudy Old Style" panose="02020502050305020303" pitchFamily="18" charset="77"/>
              </a:rPr>
              <a:t>mmol</a:t>
            </a:r>
            <a:r>
              <a:rPr lang="hu-HU" sz="1800" dirty="0">
                <a:solidFill>
                  <a:prstClr val="black"/>
                </a:solidFill>
                <a:latin typeface="Goudy Old Style" panose="02020502050305020303" pitchFamily="18" charset="77"/>
              </a:rPr>
              <a:t>/l (</a:t>
            </a:r>
            <a:r>
              <a:rPr lang="hu-HU" sz="1800" dirty="0" err="1">
                <a:solidFill>
                  <a:prstClr val="black"/>
                </a:solidFill>
                <a:latin typeface="Goudy Old Style" panose="02020502050305020303" pitchFamily="18" charset="77"/>
              </a:rPr>
              <a:t>norm</a:t>
            </a:r>
            <a:r>
              <a:rPr lang="hu-HU" sz="1800" dirty="0">
                <a:solidFill>
                  <a:prstClr val="black"/>
                </a:solidFill>
                <a:latin typeface="Goudy Old Style" panose="02020502050305020303" pitchFamily="18" charset="77"/>
              </a:rPr>
              <a:t>.: 59-104), </a:t>
            </a:r>
          </a:p>
          <a:p>
            <a:pPr marL="0" lvl="0" indent="0">
              <a:lnSpc>
                <a:spcPct val="100000"/>
              </a:lnSpc>
              <a:spcBef>
                <a:spcPts val="600"/>
              </a:spcBef>
              <a:buNone/>
            </a:pPr>
            <a:r>
              <a:rPr lang="en-US" sz="1800" dirty="0">
                <a:solidFill>
                  <a:prstClr val="black"/>
                </a:solidFill>
                <a:latin typeface="Goudy Old Style" panose="02020502050305020303" pitchFamily="18" charset="77"/>
              </a:rPr>
              <a:t>Recommended </a:t>
            </a:r>
            <a:r>
              <a:rPr lang="en-US" sz="1800" dirty="0" err="1">
                <a:solidFill>
                  <a:prstClr val="black"/>
                </a:solidFill>
                <a:latin typeface="Goudy Old Style" panose="02020502050305020303" pitchFamily="18" charset="77"/>
              </a:rPr>
              <a:t>therapy:Metformin</a:t>
            </a:r>
            <a:r>
              <a:rPr lang="en-US" sz="1800" dirty="0">
                <a:solidFill>
                  <a:prstClr val="black"/>
                </a:solidFill>
                <a:latin typeface="Goudy Old Style" panose="02020502050305020303" pitchFamily="18" charset="77"/>
              </a:rPr>
              <a:t> </a:t>
            </a:r>
            <a:r>
              <a:rPr lang="hu-HU" sz="1800" dirty="0" smtClean="0">
                <a:solidFill>
                  <a:prstClr val="black"/>
                </a:solidFill>
                <a:latin typeface="Goudy Old Style" panose="02020502050305020303" pitchFamily="18" charset="77"/>
              </a:rPr>
              <a:t>10</a:t>
            </a:r>
            <a:r>
              <a:rPr lang="en-US" sz="1800" dirty="0" smtClean="0">
                <a:solidFill>
                  <a:prstClr val="black"/>
                </a:solidFill>
                <a:latin typeface="Goudy Old Style" panose="02020502050305020303" pitchFamily="18" charset="77"/>
              </a:rPr>
              <a:t>00mg</a:t>
            </a:r>
            <a:r>
              <a:rPr lang="hu-HU" sz="1800" dirty="0" smtClean="0">
                <a:solidFill>
                  <a:prstClr val="black"/>
                </a:solidFill>
                <a:latin typeface="Goudy Old Style" panose="02020502050305020303" pitchFamily="18" charset="77"/>
              </a:rPr>
              <a:t> in </a:t>
            </a:r>
            <a:r>
              <a:rPr lang="hu-HU" sz="1800" dirty="0" err="1" smtClean="0">
                <a:solidFill>
                  <a:prstClr val="black"/>
                </a:solidFill>
                <a:latin typeface="Goudy Old Style" panose="02020502050305020303" pitchFamily="18" charset="77"/>
              </a:rPr>
              <a:t>the</a:t>
            </a:r>
            <a:r>
              <a:rPr lang="hu-HU" sz="1800" dirty="0" smtClean="0">
                <a:solidFill>
                  <a:prstClr val="black"/>
                </a:solidFill>
                <a:latin typeface="Goudy Old Style" panose="02020502050305020303" pitchFamily="18" charset="77"/>
              </a:rPr>
              <a:t> </a:t>
            </a:r>
            <a:r>
              <a:rPr lang="hu-HU" sz="1800" dirty="0" err="1" smtClean="0">
                <a:solidFill>
                  <a:prstClr val="black"/>
                </a:solidFill>
                <a:latin typeface="Goudy Old Style" panose="02020502050305020303" pitchFamily="18" charset="77"/>
              </a:rPr>
              <a:t>morning</a:t>
            </a:r>
            <a:r>
              <a:rPr lang="hu-HU" sz="1800" dirty="0" smtClean="0">
                <a:solidFill>
                  <a:prstClr val="black"/>
                </a:solidFill>
                <a:latin typeface="Goudy Old Style" panose="02020502050305020303" pitchFamily="18" charset="77"/>
              </a:rPr>
              <a:t> and 500 mg in </a:t>
            </a:r>
            <a:r>
              <a:rPr lang="hu-HU" sz="1800" dirty="0" err="1" smtClean="0">
                <a:solidFill>
                  <a:prstClr val="black"/>
                </a:solidFill>
                <a:latin typeface="Goudy Old Style" panose="02020502050305020303" pitchFamily="18" charset="77"/>
              </a:rPr>
              <a:t>the</a:t>
            </a:r>
            <a:r>
              <a:rPr lang="hu-HU" sz="1800" dirty="0" smtClean="0">
                <a:solidFill>
                  <a:prstClr val="black"/>
                </a:solidFill>
                <a:latin typeface="Goudy Old Style" panose="02020502050305020303" pitchFamily="18" charset="77"/>
              </a:rPr>
              <a:t> </a:t>
            </a:r>
            <a:r>
              <a:rPr lang="hu-HU" sz="1800" dirty="0" err="1" smtClean="0">
                <a:solidFill>
                  <a:prstClr val="black"/>
                </a:solidFill>
                <a:latin typeface="Goudy Old Style" panose="02020502050305020303" pitchFamily="18" charset="77"/>
              </a:rPr>
              <a:t>evening</a:t>
            </a:r>
            <a:r>
              <a:rPr lang="hu-HU" sz="1800" dirty="0" smtClean="0">
                <a:solidFill>
                  <a:prstClr val="black"/>
                </a:solidFill>
                <a:latin typeface="Goudy Old Style" panose="02020502050305020303" pitchFamily="18" charset="77"/>
              </a:rPr>
              <a:t> </a:t>
            </a:r>
            <a:r>
              <a:rPr lang="hu-HU" sz="1800" dirty="0">
                <a:solidFill>
                  <a:prstClr val="black"/>
                </a:solidFill>
                <a:latin typeface="Goudy Old Style" panose="02020502050305020303" pitchFamily="18" charset="77"/>
              </a:rPr>
              <a:t>and </a:t>
            </a:r>
            <a:r>
              <a:rPr lang="hu-HU" sz="1800" dirty="0" err="1">
                <a:solidFill>
                  <a:prstClr val="black"/>
                </a:solidFill>
                <a:latin typeface="Goudy Old Style" panose="02020502050305020303" pitchFamily="18" charset="77"/>
              </a:rPr>
              <a:t>Gliclazid</a:t>
            </a:r>
            <a:r>
              <a:rPr lang="hu-HU" sz="1800" dirty="0">
                <a:solidFill>
                  <a:prstClr val="black"/>
                </a:solidFill>
                <a:latin typeface="Goudy Old Style" panose="02020502050305020303" pitchFamily="18" charset="77"/>
              </a:rPr>
              <a:t> </a:t>
            </a:r>
            <a:r>
              <a:rPr lang="hu-HU" sz="1800" dirty="0" smtClean="0">
                <a:solidFill>
                  <a:prstClr val="black"/>
                </a:solidFill>
                <a:latin typeface="Goudy Old Style" panose="02020502050305020303" pitchFamily="18" charset="77"/>
              </a:rPr>
              <a:t>2x60mg and </a:t>
            </a:r>
            <a:r>
              <a:rPr lang="hu-HU" sz="1800" dirty="0" err="1" smtClean="0">
                <a:solidFill>
                  <a:prstClr val="black"/>
                </a:solidFill>
                <a:latin typeface="Goudy Old Style" panose="02020502050305020303" pitchFamily="18" charset="77"/>
              </a:rPr>
              <a:t>Xultophy</a:t>
            </a:r>
            <a:r>
              <a:rPr lang="hu-HU" sz="1800" dirty="0" smtClean="0">
                <a:solidFill>
                  <a:prstClr val="black"/>
                </a:solidFill>
                <a:latin typeface="Goudy Old Style" panose="02020502050305020303" pitchFamily="18" charset="77"/>
              </a:rPr>
              <a:t> (</a:t>
            </a:r>
            <a:r>
              <a:rPr lang="hu-HU" sz="1800" dirty="0" err="1" smtClean="0">
                <a:solidFill>
                  <a:prstClr val="black"/>
                </a:solidFill>
                <a:latin typeface="Goudy Old Style" panose="02020502050305020303" pitchFamily="18" charset="77"/>
              </a:rPr>
              <a:t>inj</a:t>
            </a:r>
            <a:r>
              <a:rPr lang="hu-HU" sz="1800" dirty="0" smtClean="0">
                <a:solidFill>
                  <a:prstClr val="black"/>
                </a:solidFill>
                <a:latin typeface="Goudy Old Style" panose="02020502050305020303" pitchFamily="18" charset="77"/>
              </a:rPr>
              <a:t>.) 10mg/</a:t>
            </a:r>
            <a:r>
              <a:rPr lang="hu-HU" sz="1800" dirty="0" err="1" smtClean="0">
                <a:solidFill>
                  <a:prstClr val="black"/>
                </a:solidFill>
                <a:latin typeface="Goudy Old Style" panose="02020502050305020303" pitchFamily="18" charset="77"/>
              </a:rPr>
              <a:t>day</a:t>
            </a:r>
            <a:r>
              <a:rPr lang="hu-HU" sz="1800" dirty="0" smtClean="0">
                <a:solidFill>
                  <a:prstClr val="black"/>
                </a:solidFill>
                <a:latin typeface="Goudy Old Style" panose="02020502050305020303" pitchFamily="18" charset="77"/>
              </a:rPr>
              <a:t> (</a:t>
            </a:r>
            <a:r>
              <a:rPr lang="hu-HU" sz="1800" dirty="0" err="1" smtClean="0">
                <a:solidFill>
                  <a:prstClr val="black"/>
                </a:solidFill>
                <a:latin typeface="Goudy Old Style" panose="02020502050305020303" pitchFamily="18" charset="77"/>
              </a:rPr>
              <a:t>sc</a:t>
            </a:r>
            <a:r>
              <a:rPr lang="hu-HU" sz="1800" dirty="0" smtClean="0">
                <a:solidFill>
                  <a:prstClr val="black"/>
                </a:solidFill>
                <a:latin typeface="Goudy Old Style" panose="02020502050305020303" pitchFamily="18" charset="77"/>
              </a:rPr>
              <a:t>)</a:t>
            </a:r>
          </a:p>
          <a:p>
            <a:pPr marL="0" lvl="0" indent="0">
              <a:lnSpc>
                <a:spcPct val="100000"/>
              </a:lnSpc>
              <a:spcBef>
                <a:spcPts val="600"/>
              </a:spcBef>
              <a:buNone/>
            </a:pPr>
            <a:r>
              <a:rPr lang="hu-HU" sz="1800" dirty="0" err="1">
                <a:solidFill>
                  <a:prstClr val="black"/>
                </a:solidFill>
                <a:latin typeface="Goudy Old Style" panose="02020502050305020303" pitchFamily="18" charset="77"/>
              </a:rPr>
              <a:t>Control</a:t>
            </a:r>
            <a:r>
              <a:rPr lang="hu-HU" sz="1800" dirty="0">
                <a:solidFill>
                  <a:prstClr val="black"/>
                </a:solidFill>
                <a:latin typeface="Goudy Old Style" panose="02020502050305020303" pitchFamily="18" charset="77"/>
              </a:rPr>
              <a:t> ( in1 </a:t>
            </a:r>
            <a:r>
              <a:rPr lang="hu-HU" sz="1800" dirty="0" err="1">
                <a:solidFill>
                  <a:prstClr val="black"/>
                </a:solidFill>
                <a:latin typeface="Goudy Old Style" panose="02020502050305020303" pitchFamily="18" charset="77"/>
              </a:rPr>
              <a:t>month</a:t>
            </a:r>
            <a:r>
              <a:rPr lang="hu-HU" sz="1800" dirty="0">
                <a:solidFill>
                  <a:prstClr val="black"/>
                </a:solidFill>
                <a:latin typeface="Goudy Old Style" panose="02020502050305020303" pitchFamily="18" charset="77"/>
              </a:rPr>
              <a:t>):</a:t>
            </a:r>
          </a:p>
          <a:p>
            <a:pPr marL="0" lvl="0" indent="0">
              <a:lnSpc>
                <a:spcPct val="100000"/>
              </a:lnSpc>
              <a:spcBef>
                <a:spcPts val="600"/>
              </a:spcBef>
              <a:buNone/>
            </a:pPr>
            <a:r>
              <a:rPr lang="hu-HU" sz="1800" dirty="0" err="1">
                <a:solidFill>
                  <a:prstClr val="black"/>
                </a:solidFill>
                <a:latin typeface="Goudy Old Style" panose="02020502050305020303" pitchFamily="18" charset="77"/>
              </a:rPr>
              <a:t>Blood</a:t>
            </a:r>
            <a:r>
              <a:rPr lang="hu-HU" sz="1800" dirty="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sugar</a:t>
            </a:r>
            <a:r>
              <a:rPr lang="hu-HU" sz="1800" dirty="0">
                <a:solidFill>
                  <a:prstClr val="black"/>
                </a:solidFill>
                <a:latin typeface="Goudy Old Style" panose="02020502050305020303" pitchFamily="18" charset="77"/>
              </a:rPr>
              <a:t> </a:t>
            </a:r>
            <a:r>
              <a:rPr lang="hu-HU" sz="1800" dirty="0" smtClean="0">
                <a:solidFill>
                  <a:prstClr val="black"/>
                </a:solidFill>
                <a:latin typeface="Goudy Old Style" panose="02020502050305020303" pitchFamily="18" charset="77"/>
              </a:rPr>
              <a:t>level:9,2 </a:t>
            </a:r>
            <a:r>
              <a:rPr lang="hu-HU" sz="1800" dirty="0" err="1">
                <a:solidFill>
                  <a:prstClr val="black"/>
                </a:solidFill>
                <a:latin typeface="Goudy Old Style" panose="02020502050305020303" pitchFamily="18" charset="77"/>
              </a:rPr>
              <a:t>mmol</a:t>
            </a:r>
            <a:r>
              <a:rPr lang="hu-HU" sz="1800" dirty="0">
                <a:solidFill>
                  <a:prstClr val="black"/>
                </a:solidFill>
                <a:latin typeface="Goudy Old Style" panose="02020502050305020303" pitchFamily="18" charset="77"/>
              </a:rPr>
              <a:t>/l</a:t>
            </a:r>
          </a:p>
          <a:p>
            <a:pPr marL="0" lvl="0" indent="0">
              <a:lnSpc>
                <a:spcPct val="100000"/>
              </a:lnSpc>
              <a:spcBef>
                <a:spcPts val="600"/>
              </a:spcBef>
              <a:buNone/>
            </a:pPr>
            <a:r>
              <a:rPr lang="hu-HU" sz="1800" dirty="0" err="1">
                <a:solidFill>
                  <a:prstClr val="black"/>
                </a:solidFill>
                <a:latin typeface="Goudy Old Style" panose="02020502050305020303" pitchFamily="18" charset="77"/>
              </a:rPr>
              <a:t>Carbamid</a:t>
            </a:r>
            <a:r>
              <a:rPr lang="hu-HU" sz="1800" dirty="0">
                <a:solidFill>
                  <a:prstClr val="black"/>
                </a:solidFill>
                <a:latin typeface="Goudy Old Style" panose="02020502050305020303" pitchFamily="18" charset="77"/>
              </a:rPr>
              <a:t>: </a:t>
            </a:r>
            <a:r>
              <a:rPr lang="hu-HU" sz="1800" dirty="0" smtClean="0">
                <a:solidFill>
                  <a:prstClr val="black"/>
                </a:solidFill>
                <a:latin typeface="Goudy Old Style" panose="02020502050305020303" pitchFamily="18" charset="77"/>
              </a:rPr>
              <a:t>10.8 </a:t>
            </a:r>
            <a:r>
              <a:rPr lang="hu-HU" sz="1800" dirty="0" err="1">
                <a:solidFill>
                  <a:prstClr val="black"/>
                </a:solidFill>
                <a:latin typeface="Goudy Old Style" panose="02020502050305020303" pitchFamily="18" charset="77"/>
              </a:rPr>
              <a:t>mmol</a:t>
            </a:r>
            <a:r>
              <a:rPr lang="hu-HU" sz="1800" dirty="0">
                <a:solidFill>
                  <a:prstClr val="black"/>
                </a:solidFill>
                <a:latin typeface="Goudy Old Style" panose="02020502050305020303" pitchFamily="18" charset="77"/>
              </a:rPr>
              <a:t>/l (</a:t>
            </a:r>
            <a:r>
              <a:rPr lang="hu-HU" sz="1800" dirty="0" err="1">
                <a:solidFill>
                  <a:prstClr val="black"/>
                </a:solidFill>
                <a:latin typeface="Goudy Old Style" panose="02020502050305020303" pitchFamily="18" charset="77"/>
              </a:rPr>
              <a:t>norm</a:t>
            </a:r>
            <a:r>
              <a:rPr lang="hu-HU" sz="1800" dirty="0">
                <a:solidFill>
                  <a:prstClr val="black"/>
                </a:solidFill>
                <a:latin typeface="Goudy Old Style" panose="02020502050305020303" pitchFamily="18" charset="77"/>
              </a:rPr>
              <a:t>.: 2.0-7.2), </a:t>
            </a:r>
            <a:r>
              <a:rPr lang="hu-HU" sz="1800" dirty="0" err="1">
                <a:solidFill>
                  <a:prstClr val="black"/>
                </a:solidFill>
                <a:latin typeface="Goudy Old Style" panose="02020502050305020303" pitchFamily="18" charset="77"/>
              </a:rPr>
              <a:t>creatinin</a:t>
            </a:r>
            <a:r>
              <a:rPr lang="hu-HU" sz="1800" dirty="0">
                <a:solidFill>
                  <a:prstClr val="black"/>
                </a:solidFill>
                <a:latin typeface="Goudy Old Style" panose="02020502050305020303" pitchFamily="18" charset="77"/>
              </a:rPr>
              <a:t>: </a:t>
            </a:r>
            <a:r>
              <a:rPr lang="hu-HU" sz="1800" dirty="0" smtClean="0">
                <a:solidFill>
                  <a:prstClr val="black"/>
                </a:solidFill>
                <a:latin typeface="Goudy Old Style" panose="02020502050305020303" pitchFamily="18" charset="77"/>
              </a:rPr>
              <a:t>108 </a:t>
            </a:r>
            <a:r>
              <a:rPr lang="hu-HU" sz="1800" dirty="0" err="1">
                <a:solidFill>
                  <a:prstClr val="black"/>
                </a:solidFill>
                <a:latin typeface="Goudy Old Style" panose="02020502050305020303" pitchFamily="18" charset="77"/>
              </a:rPr>
              <a:t>mmol</a:t>
            </a:r>
            <a:r>
              <a:rPr lang="hu-HU" sz="1800" dirty="0">
                <a:solidFill>
                  <a:prstClr val="black"/>
                </a:solidFill>
                <a:latin typeface="Goudy Old Style" panose="02020502050305020303" pitchFamily="18" charset="77"/>
              </a:rPr>
              <a:t>/l (</a:t>
            </a:r>
            <a:r>
              <a:rPr lang="hu-HU" sz="1800" dirty="0" err="1">
                <a:solidFill>
                  <a:prstClr val="black"/>
                </a:solidFill>
                <a:latin typeface="Goudy Old Style" panose="02020502050305020303" pitchFamily="18" charset="77"/>
              </a:rPr>
              <a:t>norm</a:t>
            </a:r>
            <a:r>
              <a:rPr lang="hu-HU" sz="1800" dirty="0">
                <a:solidFill>
                  <a:prstClr val="black"/>
                </a:solidFill>
                <a:latin typeface="Goudy Old Style" panose="02020502050305020303" pitchFamily="18" charset="77"/>
              </a:rPr>
              <a:t>.: 59-104</a:t>
            </a:r>
            <a:r>
              <a:rPr lang="hu-HU" sz="1800" dirty="0" smtClean="0">
                <a:solidFill>
                  <a:prstClr val="black"/>
                </a:solidFill>
                <a:latin typeface="Goudy Old Style" panose="02020502050305020303" pitchFamily="18" charset="77"/>
              </a:rPr>
              <a:t>),</a:t>
            </a:r>
          </a:p>
          <a:p>
            <a:pPr marL="0" lvl="0" indent="0">
              <a:lnSpc>
                <a:spcPct val="100000"/>
              </a:lnSpc>
              <a:spcBef>
                <a:spcPts val="600"/>
              </a:spcBef>
              <a:buNone/>
            </a:pPr>
            <a:r>
              <a:rPr lang="hu-HU" sz="1800" dirty="0" smtClean="0">
                <a:solidFill>
                  <a:prstClr val="black"/>
                </a:solidFill>
                <a:latin typeface="Goudy Old Style" panose="02020502050305020303" pitchFamily="18" charset="77"/>
              </a:rPr>
              <a:t>HBL (Hemoglobin) A1C%: 8.5 (</a:t>
            </a:r>
            <a:r>
              <a:rPr lang="hu-HU" sz="1800" dirty="0" err="1" smtClean="0">
                <a:solidFill>
                  <a:prstClr val="black"/>
                </a:solidFill>
                <a:latin typeface="Goudy Old Style" panose="02020502050305020303" pitchFamily="18" charset="77"/>
              </a:rPr>
              <a:t>norm</a:t>
            </a:r>
            <a:r>
              <a:rPr lang="hu-HU" sz="1800" dirty="0" smtClean="0">
                <a:solidFill>
                  <a:prstClr val="black"/>
                </a:solidFill>
                <a:latin typeface="Goudy Old Style" panose="02020502050305020303" pitchFamily="18" charset="77"/>
              </a:rPr>
              <a:t>: 4.0-6.4</a:t>
            </a:r>
            <a:r>
              <a:rPr lang="hu-HU" sz="1800" dirty="0">
                <a:solidFill>
                  <a:prstClr val="black"/>
                </a:solidFill>
                <a:latin typeface="Goudy Old Style" panose="02020502050305020303" pitchFamily="18" charset="77"/>
              </a:rPr>
              <a:t>% , </a:t>
            </a:r>
            <a:r>
              <a:rPr lang="hu-HU" sz="1800" dirty="0" err="1">
                <a:solidFill>
                  <a:prstClr val="black"/>
                </a:solidFill>
                <a:latin typeface="Goudy Old Style" panose="02020502050305020303" pitchFamily="18" charset="77"/>
              </a:rPr>
              <a:t>the</a:t>
            </a:r>
            <a:r>
              <a:rPr lang="hu-HU" sz="1800" dirty="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therapeutic</a:t>
            </a:r>
            <a:r>
              <a:rPr lang="hu-HU" sz="1800" dirty="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target</a:t>
            </a:r>
            <a:r>
              <a:rPr lang="hu-HU" sz="1800" dirty="0">
                <a:solidFill>
                  <a:prstClr val="black"/>
                </a:solidFill>
                <a:latin typeface="Goudy Old Style" panose="02020502050305020303" pitchFamily="18" charset="77"/>
              </a:rPr>
              <a:t> </a:t>
            </a:r>
            <a:r>
              <a:rPr lang="hu-HU" sz="1800" dirty="0" err="1" smtClean="0">
                <a:solidFill>
                  <a:prstClr val="black"/>
                </a:solidFill>
                <a:latin typeface="Goudy Old Style" panose="02020502050305020303" pitchFamily="18" charset="77"/>
              </a:rPr>
              <a:t>range</a:t>
            </a:r>
            <a:r>
              <a:rPr lang="hu-HU" sz="1800" dirty="0" smtClean="0">
                <a:solidFill>
                  <a:prstClr val="black"/>
                </a:solidFill>
                <a:latin typeface="Goudy Old Style" panose="02020502050305020303" pitchFamily="18" charset="77"/>
              </a:rPr>
              <a:t>: </a:t>
            </a:r>
            <a:r>
              <a:rPr lang="hu-HU" sz="1800" dirty="0" err="1" smtClean="0">
                <a:solidFill>
                  <a:prstClr val="black"/>
                </a:solidFill>
                <a:latin typeface="Goudy Old Style" panose="02020502050305020303" pitchFamily="18" charset="77"/>
              </a:rPr>
              <a:t>below</a:t>
            </a:r>
            <a:r>
              <a:rPr lang="hu-HU" sz="1800" dirty="0" smtClean="0">
                <a:solidFill>
                  <a:prstClr val="black"/>
                </a:solidFill>
                <a:latin typeface="Goudy Old Style" panose="02020502050305020303" pitchFamily="18" charset="77"/>
              </a:rPr>
              <a:t> 7%) (</a:t>
            </a:r>
            <a:r>
              <a:rPr lang="en-US" sz="1800" dirty="0">
                <a:solidFill>
                  <a:prstClr val="black"/>
                </a:solidFill>
                <a:latin typeface="Goudy Old Style" panose="02020502050305020303" pitchFamily="18" charset="77"/>
              </a:rPr>
              <a:t>the HGB A1C value is usually checked every 3 </a:t>
            </a:r>
            <a:r>
              <a:rPr lang="en-US" sz="1800" dirty="0" smtClean="0">
                <a:solidFill>
                  <a:prstClr val="black"/>
                </a:solidFill>
                <a:latin typeface="Goudy Old Style" panose="02020502050305020303" pitchFamily="18" charset="77"/>
              </a:rPr>
              <a:t>months</a:t>
            </a:r>
            <a:r>
              <a:rPr lang="hu-HU" sz="1800" dirty="0" smtClean="0">
                <a:solidFill>
                  <a:prstClr val="black"/>
                </a:solidFill>
                <a:latin typeface="Goudy Old Style" panose="02020502050305020303" pitchFamily="18" charset="77"/>
              </a:rPr>
              <a:t>)</a:t>
            </a:r>
          </a:p>
          <a:p>
            <a:pPr marL="0" indent="0">
              <a:lnSpc>
                <a:spcPct val="100000"/>
              </a:lnSpc>
              <a:spcBef>
                <a:spcPts val="600"/>
              </a:spcBef>
              <a:buNone/>
            </a:pPr>
            <a:r>
              <a:rPr lang="en-US" sz="1800" dirty="0">
                <a:solidFill>
                  <a:prstClr val="black"/>
                </a:solidFill>
                <a:latin typeface="Goudy Old Style" panose="02020502050305020303" pitchFamily="18" charset="77"/>
              </a:rPr>
              <a:t>Recommended </a:t>
            </a:r>
            <a:r>
              <a:rPr lang="en-US" sz="1800" dirty="0" err="1">
                <a:solidFill>
                  <a:prstClr val="black"/>
                </a:solidFill>
                <a:latin typeface="Goudy Old Style" panose="02020502050305020303" pitchFamily="18" charset="77"/>
              </a:rPr>
              <a:t>therapy:Metformin</a:t>
            </a:r>
            <a:r>
              <a:rPr lang="en-US" sz="1800" dirty="0">
                <a:solidFill>
                  <a:prstClr val="black"/>
                </a:solidFill>
                <a:latin typeface="Goudy Old Style" panose="02020502050305020303" pitchFamily="18" charset="77"/>
              </a:rPr>
              <a:t> </a:t>
            </a:r>
            <a:r>
              <a:rPr lang="hu-HU" sz="1800" dirty="0">
                <a:solidFill>
                  <a:prstClr val="black"/>
                </a:solidFill>
                <a:latin typeface="Goudy Old Style" panose="02020502050305020303" pitchFamily="18" charset="77"/>
              </a:rPr>
              <a:t>10</a:t>
            </a:r>
            <a:r>
              <a:rPr lang="en-US" sz="1800" dirty="0">
                <a:solidFill>
                  <a:prstClr val="black"/>
                </a:solidFill>
                <a:latin typeface="Goudy Old Style" panose="02020502050305020303" pitchFamily="18" charset="77"/>
              </a:rPr>
              <a:t>00mg</a:t>
            </a:r>
            <a:r>
              <a:rPr lang="hu-HU" sz="1800" dirty="0">
                <a:solidFill>
                  <a:prstClr val="black"/>
                </a:solidFill>
                <a:latin typeface="Goudy Old Style" panose="02020502050305020303" pitchFamily="18" charset="77"/>
              </a:rPr>
              <a:t> in </a:t>
            </a:r>
            <a:r>
              <a:rPr lang="hu-HU" sz="1800" dirty="0" err="1">
                <a:solidFill>
                  <a:prstClr val="black"/>
                </a:solidFill>
                <a:latin typeface="Goudy Old Style" panose="02020502050305020303" pitchFamily="18" charset="77"/>
              </a:rPr>
              <a:t>the</a:t>
            </a:r>
            <a:r>
              <a:rPr lang="hu-HU" sz="1800" dirty="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morning</a:t>
            </a:r>
            <a:r>
              <a:rPr lang="hu-HU" sz="1800" dirty="0">
                <a:solidFill>
                  <a:prstClr val="black"/>
                </a:solidFill>
                <a:latin typeface="Goudy Old Style" panose="02020502050305020303" pitchFamily="18" charset="77"/>
              </a:rPr>
              <a:t> and 500 mg in </a:t>
            </a:r>
            <a:r>
              <a:rPr lang="hu-HU" sz="1800" dirty="0" err="1">
                <a:solidFill>
                  <a:prstClr val="black"/>
                </a:solidFill>
                <a:latin typeface="Goudy Old Style" panose="02020502050305020303" pitchFamily="18" charset="77"/>
              </a:rPr>
              <a:t>the</a:t>
            </a:r>
            <a:r>
              <a:rPr lang="hu-HU" sz="1800" dirty="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evening</a:t>
            </a:r>
            <a:r>
              <a:rPr lang="hu-HU" sz="1800" dirty="0">
                <a:solidFill>
                  <a:prstClr val="black"/>
                </a:solidFill>
                <a:latin typeface="Goudy Old Style" panose="02020502050305020303" pitchFamily="18" charset="77"/>
              </a:rPr>
              <a:t> and </a:t>
            </a:r>
            <a:r>
              <a:rPr lang="hu-HU" sz="1800" dirty="0" err="1">
                <a:solidFill>
                  <a:prstClr val="black"/>
                </a:solidFill>
                <a:latin typeface="Goudy Old Style" panose="02020502050305020303" pitchFamily="18" charset="77"/>
              </a:rPr>
              <a:t>Gliclazid</a:t>
            </a:r>
            <a:r>
              <a:rPr lang="hu-HU" sz="1800" dirty="0">
                <a:solidFill>
                  <a:prstClr val="black"/>
                </a:solidFill>
                <a:latin typeface="Goudy Old Style" panose="02020502050305020303" pitchFamily="18" charset="77"/>
              </a:rPr>
              <a:t> 2x60mg and </a:t>
            </a:r>
            <a:r>
              <a:rPr lang="hu-HU" sz="1800" dirty="0" err="1">
                <a:solidFill>
                  <a:prstClr val="black"/>
                </a:solidFill>
                <a:latin typeface="Goudy Old Style" panose="02020502050305020303" pitchFamily="18" charset="77"/>
              </a:rPr>
              <a:t>Xultophy</a:t>
            </a:r>
            <a:r>
              <a:rPr lang="hu-HU" sz="1800" dirty="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inj</a:t>
            </a:r>
            <a:r>
              <a:rPr lang="hu-HU" sz="1800" dirty="0">
                <a:solidFill>
                  <a:prstClr val="black"/>
                </a:solidFill>
                <a:latin typeface="Goudy Old Style" panose="02020502050305020303" pitchFamily="18" charset="77"/>
              </a:rPr>
              <a:t>.) 10mg/</a:t>
            </a:r>
            <a:r>
              <a:rPr lang="hu-HU" sz="1800" dirty="0" err="1">
                <a:solidFill>
                  <a:prstClr val="black"/>
                </a:solidFill>
                <a:latin typeface="Goudy Old Style" panose="02020502050305020303" pitchFamily="18" charset="77"/>
              </a:rPr>
              <a:t>day</a:t>
            </a:r>
            <a:r>
              <a:rPr lang="hu-HU" sz="1800" dirty="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sc</a:t>
            </a:r>
            <a:r>
              <a:rPr lang="hu-HU" sz="1800" dirty="0" smtClean="0">
                <a:solidFill>
                  <a:prstClr val="black"/>
                </a:solidFill>
                <a:latin typeface="Goudy Old Style" panose="02020502050305020303" pitchFamily="18" charset="77"/>
              </a:rPr>
              <a:t>)</a:t>
            </a:r>
          </a:p>
          <a:p>
            <a:pPr marL="0" indent="0">
              <a:lnSpc>
                <a:spcPct val="100000"/>
              </a:lnSpc>
              <a:spcBef>
                <a:spcPts val="600"/>
              </a:spcBef>
              <a:buNone/>
            </a:pPr>
            <a:r>
              <a:rPr lang="hu-HU" sz="1800" dirty="0" err="1" smtClean="0">
                <a:solidFill>
                  <a:prstClr val="black"/>
                </a:solidFill>
                <a:latin typeface="Goudy Old Style" panose="02020502050305020303" pitchFamily="18" charset="77"/>
              </a:rPr>
              <a:t>Complaints</a:t>
            </a:r>
            <a:r>
              <a:rPr lang="hu-HU" sz="1800" dirty="0" smtClean="0">
                <a:solidFill>
                  <a:prstClr val="black"/>
                </a:solidFill>
                <a:latin typeface="Goudy Old Style" panose="02020502050305020303" pitchFamily="18" charset="77"/>
              </a:rPr>
              <a:t>:</a:t>
            </a:r>
          </a:p>
          <a:p>
            <a:pPr marL="0" indent="0">
              <a:lnSpc>
                <a:spcPct val="100000"/>
              </a:lnSpc>
              <a:spcBef>
                <a:spcPts val="600"/>
              </a:spcBef>
              <a:buNone/>
            </a:pPr>
            <a:r>
              <a:rPr lang="hu-HU" sz="1800" dirty="0" smtClean="0">
                <a:solidFill>
                  <a:prstClr val="black"/>
                </a:solidFill>
                <a:latin typeface="Goudy Old Style" panose="02020502050305020303" pitchFamily="18" charset="77"/>
              </a:rPr>
              <a:t>H</a:t>
            </a:r>
            <a:r>
              <a:rPr lang="en-US" sz="1800" dirty="0" err="1" smtClean="0">
                <a:solidFill>
                  <a:prstClr val="black"/>
                </a:solidFill>
                <a:latin typeface="Goudy Old Style" panose="02020502050305020303" pitchFamily="18" charset="77"/>
              </a:rPr>
              <a:t>ighly</a:t>
            </a:r>
            <a:r>
              <a:rPr lang="en-US" sz="1800" dirty="0" smtClean="0">
                <a:solidFill>
                  <a:prstClr val="black"/>
                </a:solidFill>
                <a:latin typeface="Goudy Old Style" panose="02020502050305020303" pitchFamily="18" charset="77"/>
              </a:rPr>
              <a:t> </a:t>
            </a:r>
            <a:r>
              <a:rPr lang="en-US" sz="1800" dirty="0">
                <a:solidFill>
                  <a:prstClr val="black"/>
                </a:solidFill>
                <a:latin typeface="Goudy Old Style" panose="02020502050305020303" pitchFamily="18" charset="77"/>
              </a:rPr>
              <a:t>fluctuating blood sugar </a:t>
            </a:r>
            <a:r>
              <a:rPr lang="en-US" sz="1800" dirty="0" smtClean="0">
                <a:solidFill>
                  <a:prstClr val="black"/>
                </a:solidFill>
                <a:latin typeface="Goudy Old Style" panose="02020502050305020303" pitchFamily="18" charset="77"/>
              </a:rPr>
              <a:t>levels</a:t>
            </a:r>
            <a:r>
              <a:rPr lang="hu-HU" sz="1800" dirty="0" smtClean="0">
                <a:solidFill>
                  <a:prstClr val="black"/>
                </a:solidFill>
                <a:latin typeface="Goudy Old Style" panose="02020502050305020303" pitchFamily="18" charset="77"/>
              </a:rPr>
              <a:t>, </a:t>
            </a:r>
            <a:r>
              <a:rPr lang="hu-HU" sz="1800" dirty="0" err="1" smtClean="0">
                <a:solidFill>
                  <a:prstClr val="black"/>
                </a:solidFill>
                <a:latin typeface="Goudy Old Style" panose="02020502050305020303" pitchFamily="18" charset="77"/>
              </a:rPr>
              <a:t>fatigue</a:t>
            </a:r>
            <a:r>
              <a:rPr lang="hu-HU" sz="1800" dirty="0" smtClean="0">
                <a:solidFill>
                  <a:prstClr val="black"/>
                </a:solidFill>
                <a:latin typeface="Goudy Old Style" panose="02020502050305020303" pitchFamily="18" charset="77"/>
              </a:rPr>
              <a:t>, </a:t>
            </a:r>
            <a:r>
              <a:rPr lang="en-US" sz="1800" dirty="0">
                <a:solidFill>
                  <a:prstClr val="black"/>
                </a:solidFill>
                <a:latin typeface="Goudy Old Style" panose="02020502050305020303" pitchFamily="18" charset="77"/>
              </a:rPr>
              <a:t>her weight did not change</a:t>
            </a:r>
            <a:endParaRPr lang="hu-HU" sz="1800" dirty="0">
              <a:solidFill>
                <a:prstClr val="black"/>
              </a:solidFill>
              <a:latin typeface="Goudy Old Style" panose="02020502050305020303" pitchFamily="18" charset="77"/>
            </a:endParaRPr>
          </a:p>
          <a:p>
            <a:pPr marL="0" lvl="0" indent="0">
              <a:lnSpc>
                <a:spcPct val="100000"/>
              </a:lnSpc>
              <a:spcBef>
                <a:spcPts val="600"/>
              </a:spcBef>
              <a:buNone/>
            </a:pPr>
            <a:endParaRPr lang="hu-HU" sz="1800" dirty="0" smtClean="0">
              <a:solidFill>
                <a:prstClr val="black"/>
              </a:solidFill>
              <a:latin typeface="Goudy Old Style" panose="02020502050305020303" pitchFamily="18" charset="77"/>
            </a:endParaRPr>
          </a:p>
          <a:p>
            <a:pPr marL="0" lvl="0" indent="0">
              <a:lnSpc>
                <a:spcPct val="100000"/>
              </a:lnSpc>
              <a:spcBef>
                <a:spcPts val="600"/>
              </a:spcBef>
              <a:buNone/>
            </a:pPr>
            <a:endParaRPr lang="hu-HU" sz="1800" dirty="0">
              <a:solidFill>
                <a:prstClr val="black"/>
              </a:solidFill>
              <a:latin typeface="Goudy Old Style" panose="02020502050305020303" pitchFamily="18" charset="77"/>
            </a:endParaRPr>
          </a:p>
          <a:p>
            <a:pPr marL="0" indent="0">
              <a:lnSpc>
                <a:spcPct val="100000"/>
              </a:lnSpc>
              <a:spcBef>
                <a:spcPts val="600"/>
              </a:spcBef>
              <a:buNone/>
            </a:pPr>
            <a:endParaRPr lang="hu-HU" sz="1800" dirty="0">
              <a:latin typeface="Goudy Old Style" panose="02020502050305020303" pitchFamily="18" charset="77"/>
            </a:endParaRPr>
          </a:p>
          <a:p>
            <a:pPr marL="0" indent="0">
              <a:lnSpc>
                <a:spcPct val="100000"/>
              </a:lnSpc>
              <a:spcBef>
                <a:spcPts val="600"/>
              </a:spcBef>
              <a:buNone/>
            </a:pPr>
            <a:endParaRPr lang="hu-HU" sz="1800" dirty="0" smtClean="0">
              <a:latin typeface="Goudy Old Style" panose="02020502050305020303" pitchFamily="18" charset="77"/>
            </a:endParaRPr>
          </a:p>
          <a:p>
            <a:pPr marL="0" indent="0">
              <a:lnSpc>
                <a:spcPct val="100000"/>
              </a:lnSpc>
              <a:spcBef>
                <a:spcPts val="600"/>
              </a:spcBef>
              <a:buNone/>
            </a:pPr>
            <a:endParaRPr lang="hu-HU" sz="1800" dirty="0">
              <a:latin typeface="Goudy Old Style" panose="02020502050305020303" pitchFamily="18" charset="77"/>
            </a:endParaRPr>
          </a:p>
        </p:txBody>
      </p:sp>
      <p:sp>
        <p:nvSpPr>
          <p:cNvPr id="10" name="Freeform: Shape 9">
            <a:extLst>
              <a:ext uri="{FF2B5EF4-FFF2-40B4-BE49-F238E27FC236}">
                <a16:creationId xmlns:a16="http://schemas.microsoft.com/office/drawing/2014/main" id="{0F06C9D3-00DF-4B71-AE88-29075022FC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9B1A6D7C-789D-BA4F-ACF0-B5A1EF7E3CF3}"/>
              </a:ext>
            </a:extLst>
          </p:cNvPr>
          <p:cNvSpPr/>
          <p:nvPr/>
        </p:nvSpPr>
        <p:spPr>
          <a:xfrm>
            <a:off x="0" y="41418"/>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7" descr="Picture 7">
            <a:extLst>
              <a:ext uri="{FF2B5EF4-FFF2-40B4-BE49-F238E27FC236}">
                <a16:creationId xmlns:a16="http://schemas.microsoft.com/office/drawing/2014/main" id="{06C75699-FB60-E547-9E7C-96917939F5F8}"/>
              </a:ext>
            </a:extLst>
          </p:cNvPr>
          <p:cNvPicPr>
            <a:picLocks noChangeAspect="1"/>
          </p:cNvPicPr>
          <p:nvPr/>
        </p:nvPicPr>
        <p:blipFill>
          <a:blip r:embed="rId2"/>
          <a:stretch>
            <a:fillRect/>
          </a:stretch>
        </p:blipFill>
        <p:spPr>
          <a:xfrm>
            <a:off x="8517928" y="1560918"/>
            <a:ext cx="2229984" cy="2241191"/>
          </a:xfrm>
          <a:prstGeom prst="rect">
            <a:avLst/>
          </a:prstGeom>
        </p:spPr>
      </p:pic>
    </p:spTree>
    <p:extLst>
      <p:ext uri="{BB962C8B-B14F-4D97-AF65-F5344CB8AC3E}">
        <p14:creationId xmlns:p14="http://schemas.microsoft.com/office/powerpoint/2010/main" val="2172590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35A1B-0B08-0042-992A-DF5A94D3ED52}"/>
              </a:ext>
            </a:extLst>
          </p:cNvPr>
          <p:cNvSpPr>
            <a:spLocks noGrp="1"/>
          </p:cNvSpPr>
          <p:nvPr>
            <p:ph type="title"/>
          </p:nvPr>
        </p:nvSpPr>
        <p:spPr>
          <a:xfrm>
            <a:off x="1582944" y="830029"/>
            <a:ext cx="6247722" cy="1461778"/>
          </a:xfrm>
        </p:spPr>
        <p:txBody>
          <a:bodyPr anchor="t">
            <a:normAutofit fontScale="90000"/>
          </a:bodyPr>
          <a:lstStyle/>
          <a:p>
            <a:r>
              <a:rPr lang="hu-HU" dirty="0">
                <a:latin typeface="Felix Titling" pitchFamily="82" charset="77"/>
              </a:rPr>
              <a:t>Conventional Treatment</a:t>
            </a:r>
            <a:br>
              <a:rPr lang="hu-HU" dirty="0">
                <a:latin typeface="Felix Titling" pitchFamily="82" charset="77"/>
              </a:rPr>
            </a:br>
            <a:r>
              <a:rPr lang="hu-HU" dirty="0">
                <a:latin typeface="Felix Titling" pitchFamily="82" charset="77"/>
              </a:rPr>
              <a:t/>
            </a:r>
            <a:br>
              <a:rPr lang="hu-HU" dirty="0">
                <a:latin typeface="Felix Titling" pitchFamily="82" charset="77"/>
              </a:rPr>
            </a:br>
            <a:r>
              <a:rPr lang="hu-HU" dirty="0">
                <a:latin typeface="Felix Titling" pitchFamily="82" charset="77"/>
              </a:rPr>
              <a:t/>
            </a:r>
            <a:br>
              <a:rPr lang="hu-HU" dirty="0">
                <a:latin typeface="Felix Titling" pitchFamily="82" charset="77"/>
              </a:rPr>
            </a:br>
            <a:r>
              <a:rPr lang="hu-HU" dirty="0">
                <a:latin typeface="Felix Titling" pitchFamily="82" charset="77"/>
              </a:rPr>
              <a:t/>
            </a:r>
            <a:br>
              <a:rPr lang="hu-HU" dirty="0">
                <a:latin typeface="Felix Titling" pitchFamily="82" charset="77"/>
              </a:rPr>
            </a:br>
            <a:r>
              <a:rPr lang="hu-HU" dirty="0">
                <a:latin typeface="Felix Titling" pitchFamily="82" charset="77"/>
              </a:rPr>
              <a:t/>
            </a:r>
            <a:br>
              <a:rPr lang="hu-HU" dirty="0">
                <a:latin typeface="Felix Titling" pitchFamily="82" charset="77"/>
              </a:rPr>
            </a:br>
            <a:r>
              <a:rPr lang="hu-HU" dirty="0">
                <a:latin typeface="Felix Titling" pitchFamily="82" charset="77"/>
              </a:rPr>
              <a:t/>
            </a:r>
            <a:br>
              <a:rPr lang="hu-HU" dirty="0">
                <a:latin typeface="Felix Titling" pitchFamily="82" charset="77"/>
              </a:rPr>
            </a:br>
            <a:r>
              <a:rPr lang="en-US" dirty="0">
                <a:latin typeface="Felix Titling" pitchFamily="82" charset="77"/>
              </a:rPr>
              <a:t> </a:t>
            </a:r>
          </a:p>
        </p:txBody>
      </p:sp>
      <p:sp>
        <p:nvSpPr>
          <p:cNvPr id="3" name="Content Placeholder 2">
            <a:extLst>
              <a:ext uri="{FF2B5EF4-FFF2-40B4-BE49-F238E27FC236}">
                <a16:creationId xmlns:a16="http://schemas.microsoft.com/office/drawing/2014/main" id="{36F43DD1-24F1-3240-BB31-FA1C281C5B70}"/>
              </a:ext>
            </a:extLst>
          </p:cNvPr>
          <p:cNvSpPr>
            <a:spLocks noGrp="1"/>
          </p:cNvSpPr>
          <p:nvPr>
            <p:ph idx="1"/>
          </p:nvPr>
        </p:nvSpPr>
        <p:spPr>
          <a:xfrm>
            <a:off x="1444088" y="2096543"/>
            <a:ext cx="6401559" cy="4487137"/>
          </a:xfrm>
        </p:spPr>
        <p:txBody>
          <a:bodyPr>
            <a:normAutofit lnSpcReduction="10000"/>
          </a:bodyPr>
          <a:lstStyle/>
          <a:p>
            <a:pPr marL="0" indent="0">
              <a:lnSpc>
                <a:spcPct val="100000"/>
              </a:lnSpc>
              <a:spcBef>
                <a:spcPts val="0"/>
              </a:spcBef>
              <a:buNone/>
            </a:pPr>
            <a:endParaRPr lang="en-US" sz="1100" b="0" i="0" u="none" strike="noStrike" dirty="0">
              <a:effectLst/>
              <a:latin typeface="Goudy Old Style" panose="02020502050305020303" pitchFamily="18" charset="77"/>
            </a:endParaRPr>
          </a:p>
          <a:p>
            <a:pPr marL="0" lvl="0" indent="0">
              <a:spcBef>
                <a:spcPts val="0"/>
              </a:spcBef>
              <a:spcAft>
                <a:spcPts val="600"/>
              </a:spcAft>
              <a:buNone/>
            </a:pPr>
            <a:r>
              <a:rPr lang="hu-HU" sz="2400" dirty="0">
                <a:solidFill>
                  <a:prstClr val="black"/>
                </a:solidFill>
                <a:latin typeface="Calibri" panose="020F0502020204030204" pitchFamily="34" charset="0"/>
                <a:cs typeface="Calibri" panose="020F0502020204030204" pitchFamily="34" charset="0"/>
              </a:rPr>
              <a:t>In general blood sugar should be regularly monitored so that any problems can be detected and treated early. </a:t>
            </a:r>
            <a:endParaRPr lang="hu-HU" sz="1800" dirty="0">
              <a:solidFill>
                <a:prstClr val="black"/>
              </a:solidFill>
              <a:latin typeface="Calibri" panose="020F0502020204030204" pitchFamily="34" charset="0"/>
              <a:cs typeface="Calibri" panose="020F0502020204030204" pitchFamily="34" charset="0"/>
            </a:endParaRPr>
          </a:p>
          <a:p>
            <a:pPr marL="0" lvl="0" indent="0">
              <a:spcBef>
                <a:spcPts val="0"/>
              </a:spcBef>
              <a:spcAft>
                <a:spcPts val="600"/>
              </a:spcAft>
              <a:buNone/>
            </a:pPr>
            <a:r>
              <a:rPr lang="hu-HU" sz="1800" dirty="0">
                <a:solidFill>
                  <a:prstClr val="black"/>
                </a:solidFill>
                <a:latin typeface="Calibri" panose="020F0502020204030204" pitchFamily="34" charset="0"/>
                <a:cs typeface="Calibri" panose="020F0502020204030204" pitchFamily="34" charset="0"/>
              </a:rPr>
              <a:t>Treatment involves:</a:t>
            </a:r>
          </a:p>
          <a:p>
            <a:pPr>
              <a:spcBef>
                <a:spcPts val="0"/>
              </a:spcBef>
              <a:spcAft>
                <a:spcPts val="600"/>
              </a:spcAft>
            </a:pPr>
            <a:r>
              <a:rPr lang="hu-HU" sz="1800" dirty="0">
                <a:solidFill>
                  <a:prstClr val="black"/>
                </a:solidFill>
                <a:latin typeface="Calibri" panose="020F0502020204030204" pitchFamily="34" charset="0"/>
                <a:cs typeface="Calibri" panose="020F0502020204030204" pitchFamily="34" charset="0"/>
              </a:rPr>
              <a:t>Lifestyle changes such as eating a healthy and balanced diet and regular physical exercise. </a:t>
            </a:r>
          </a:p>
          <a:p>
            <a:pPr>
              <a:spcBef>
                <a:spcPts val="0"/>
              </a:spcBef>
              <a:spcAft>
                <a:spcPts val="600"/>
              </a:spcAft>
            </a:pPr>
            <a:r>
              <a:rPr lang="hu-HU" sz="1800" dirty="0">
                <a:solidFill>
                  <a:prstClr val="black"/>
                </a:solidFill>
                <a:latin typeface="Calibri" panose="020F0502020204030204" pitchFamily="34" charset="0"/>
                <a:cs typeface="Calibri" panose="020F0502020204030204" pitchFamily="34" charset="0"/>
              </a:rPr>
              <a:t>If lifestyle changes are not enough to regulate blood glucose levels, anti-diabetic medication in the form of tablets or injections may be prescribed. </a:t>
            </a:r>
          </a:p>
          <a:p>
            <a:pPr marL="0" indent="0">
              <a:spcBef>
                <a:spcPts val="0"/>
              </a:spcBef>
              <a:spcAft>
                <a:spcPts val="600"/>
              </a:spcAft>
              <a:buNone/>
            </a:pPr>
            <a:endParaRPr lang="hu-HU" sz="1800" dirty="0">
              <a:solidFill>
                <a:prstClr val="black"/>
              </a:solidFill>
              <a:latin typeface="Calibri" panose="020F0502020204030204" pitchFamily="34" charset="0"/>
              <a:cs typeface="Calibri" panose="020F0502020204030204" pitchFamily="34" charset="0"/>
            </a:endParaRPr>
          </a:p>
          <a:p>
            <a:pPr marL="0" indent="0">
              <a:spcBef>
                <a:spcPts val="0"/>
              </a:spcBef>
              <a:spcAft>
                <a:spcPts val="600"/>
              </a:spcAft>
              <a:buNone/>
            </a:pPr>
            <a:r>
              <a:rPr lang="hu-HU" sz="1800" dirty="0">
                <a:solidFill>
                  <a:prstClr val="black"/>
                </a:solidFill>
                <a:latin typeface="Calibri" panose="020F0502020204030204" pitchFamily="34" charset="0"/>
                <a:cs typeface="Calibri" panose="020F0502020204030204" pitchFamily="34" charset="0"/>
              </a:rPr>
              <a:t>Maintaining a healthy blood glucose level, blood pressure and cholesterol is essential to preventing the complications of type 2 diabetes. Overwight or obese indiviudals with diabetes often significantly reduce the extent of their symptoms by </a:t>
            </a:r>
            <a:r>
              <a:rPr lang="hu-HU" sz="1800" dirty="0" err="1">
                <a:solidFill>
                  <a:prstClr val="black"/>
                </a:solidFill>
                <a:latin typeface="Calibri" panose="020F0502020204030204" pitchFamily="34" charset="0"/>
                <a:cs typeface="Calibri" panose="020F0502020204030204" pitchFamily="34" charset="0"/>
              </a:rPr>
              <a:t>adjusting</a:t>
            </a:r>
            <a:r>
              <a:rPr lang="hu-HU" sz="1800" dirty="0">
                <a:solidFill>
                  <a:prstClr val="black"/>
                </a:solidFill>
                <a:latin typeface="Calibri" panose="020F0502020204030204" pitchFamily="34" charset="0"/>
                <a:cs typeface="Calibri" panose="020F0502020204030204" pitchFamily="34" charset="0"/>
              </a:rPr>
              <a:t> their lifestyle. </a:t>
            </a:r>
          </a:p>
          <a:p>
            <a:pPr>
              <a:spcBef>
                <a:spcPts val="0"/>
              </a:spcBef>
              <a:spcAft>
                <a:spcPts val="600"/>
              </a:spcAft>
            </a:pPr>
            <a:endParaRPr lang="hu-HU" sz="1800" dirty="0">
              <a:solidFill>
                <a:prstClr val="black"/>
              </a:solidFill>
              <a:latin typeface="Calibri" panose="020F0502020204030204" pitchFamily="34" charset="0"/>
              <a:cs typeface="Calibri" panose="020F0502020204030204" pitchFamily="34" charset="0"/>
            </a:endParaRPr>
          </a:p>
        </p:txBody>
      </p:sp>
      <p:sp>
        <p:nvSpPr>
          <p:cNvPr id="10" name="Freeform: Shape 9">
            <a:extLst>
              <a:ext uri="{FF2B5EF4-FFF2-40B4-BE49-F238E27FC236}">
                <a16:creationId xmlns:a16="http://schemas.microsoft.com/office/drawing/2014/main" id="{0F06C9D3-00DF-4B71-AE88-29075022FC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2"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 name="Rectangle 12">
            <a:extLst>
              <a:ext uri="{FF2B5EF4-FFF2-40B4-BE49-F238E27FC236}">
                <a16:creationId xmlns:a16="http://schemas.microsoft.com/office/drawing/2014/main" id="{9B1A6D7C-789D-BA4F-ACF0-B5A1EF7E3CF3}"/>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7" descr="Picture 7">
            <a:extLst>
              <a:ext uri="{FF2B5EF4-FFF2-40B4-BE49-F238E27FC236}">
                <a16:creationId xmlns:a16="http://schemas.microsoft.com/office/drawing/2014/main" id="{06C75699-FB60-E547-9E7C-96917939F5F8}"/>
              </a:ext>
            </a:extLst>
          </p:cNvPr>
          <p:cNvPicPr>
            <a:picLocks noChangeAspect="1"/>
          </p:cNvPicPr>
          <p:nvPr/>
        </p:nvPicPr>
        <p:blipFill>
          <a:blip r:embed="rId2"/>
          <a:stretch>
            <a:fillRect/>
          </a:stretch>
        </p:blipFill>
        <p:spPr>
          <a:xfrm>
            <a:off x="8517928" y="1560918"/>
            <a:ext cx="2229984" cy="2241191"/>
          </a:xfrm>
          <a:prstGeom prst="rect">
            <a:avLst/>
          </a:prstGeom>
        </p:spPr>
      </p:pic>
    </p:spTree>
    <p:extLst>
      <p:ext uri="{BB962C8B-B14F-4D97-AF65-F5344CB8AC3E}">
        <p14:creationId xmlns:p14="http://schemas.microsoft.com/office/powerpoint/2010/main" val="158779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35A1B-0B08-0042-992A-DF5A94D3ED52}"/>
              </a:ext>
            </a:extLst>
          </p:cNvPr>
          <p:cNvSpPr>
            <a:spLocks noGrp="1"/>
          </p:cNvSpPr>
          <p:nvPr>
            <p:ph type="title"/>
          </p:nvPr>
        </p:nvSpPr>
        <p:spPr>
          <a:xfrm>
            <a:off x="1443419" y="233408"/>
            <a:ext cx="4944152" cy="1622321"/>
          </a:xfrm>
        </p:spPr>
        <p:txBody>
          <a:bodyPr>
            <a:normAutofit/>
          </a:bodyPr>
          <a:lstStyle/>
          <a:p>
            <a:r>
              <a:rPr lang="en-US" sz="3600" dirty="0">
                <a:latin typeface="Felix Titling" pitchFamily="82" charset="77"/>
              </a:rPr>
              <a:t>Method</a:t>
            </a:r>
            <a:r>
              <a:rPr lang="en-US" dirty="0">
                <a:latin typeface="Felix Titling" pitchFamily="82" charset="77"/>
              </a:rPr>
              <a:t> </a:t>
            </a:r>
          </a:p>
        </p:txBody>
      </p:sp>
      <p:sp>
        <p:nvSpPr>
          <p:cNvPr id="3" name="Content Placeholder 2">
            <a:extLst>
              <a:ext uri="{FF2B5EF4-FFF2-40B4-BE49-F238E27FC236}">
                <a16:creationId xmlns:a16="http://schemas.microsoft.com/office/drawing/2014/main" id="{36F43DD1-24F1-3240-BB31-FA1C281C5B70}"/>
              </a:ext>
            </a:extLst>
          </p:cNvPr>
          <p:cNvSpPr>
            <a:spLocks noGrp="1"/>
          </p:cNvSpPr>
          <p:nvPr>
            <p:ph idx="1"/>
          </p:nvPr>
        </p:nvSpPr>
        <p:spPr>
          <a:xfrm>
            <a:off x="1265188" y="1385536"/>
            <a:ext cx="4749883" cy="3977929"/>
          </a:xfrm>
        </p:spPr>
        <p:txBody>
          <a:bodyPr>
            <a:noAutofit/>
          </a:bodyPr>
          <a:lstStyle/>
          <a:p>
            <a:pPr lvl="0" fontAlgn="base">
              <a:spcBef>
                <a:spcPts val="0"/>
              </a:spcBef>
            </a:pPr>
            <a:r>
              <a:rPr lang="en-US" sz="1600" b="1" dirty="0">
                <a:solidFill>
                  <a:srgbClr val="000000"/>
                </a:solidFill>
                <a:latin typeface="Lustria"/>
              </a:rPr>
              <a:t>Proprietary blend I</a:t>
            </a:r>
            <a:r>
              <a:rPr lang="en-US" sz="1600" dirty="0">
                <a:solidFill>
                  <a:srgbClr val="000000"/>
                </a:solidFill>
                <a:latin typeface="Lustria"/>
              </a:rPr>
              <a:t>:</a:t>
            </a:r>
            <a:r>
              <a:rPr lang="hu-HU" sz="1600" dirty="0">
                <a:solidFill>
                  <a:srgbClr val="000000"/>
                </a:solidFill>
                <a:latin typeface="Lustria"/>
              </a:rPr>
              <a:t> </a:t>
            </a:r>
            <a:r>
              <a:rPr lang="en-US" sz="1600" dirty="0">
                <a:solidFill>
                  <a:srgbClr val="000000"/>
                </a:solidFill>
                <a:latin typeface="Lustria"/>
              </a:rPr>
              <a:t>2x</a:t>
            </a:r>
            <a:r>
              <a:rPr lang="hu-HU" sz="1600" dirty="0">
                <a:solidFill>
                  <a:srgbClr val="000000"/>
                </a:solidFill>
                <a:latin typeface="Lustria"/>
              </a:rPr>
              <a:t>6</a:t>
            </a:r>
            <a:r>
              <a:rPr lang="en-US" sz="1600" dirty="0">
                <a:solidFill>
                  <a:srgbClr val="000000"/>
                </a:solidFill>
                <a:latin typeface="Lustria"/>
              </a:rPr>
              <a:t> drops, morning and</a:t>
            </a:r>
          </a:p>
          <a:p>
            <a:pPr marL="0" lvl="0" indent="0" fontAlgn="base">
              <a:spcBef>
                <a:spcPts val="0"/>
              </a:spcBef>
              <a:buNone/>
            </a:pPr>
            <a:r>
              <a:rPr lang="en-US" sz="1600" dirty="0">
                <a:solidFill>
                  <a:srgbClr val="000000"/>
                </a:solidFill>
                <a:latin typeface="Lustria"/>
              </a:rPr>
              <a:t>evening, for 3 days, then every 3 days then</a:t>
            </a:r>
          </a:p>
          <a:p>
            <a:pPr marL="0" lvl="0" indent="0" fontAlgn="base">
              <a:spcBef>
                <a:spcPts val="0"/>
              </a:spcBef>
              <a:buNone/>
            </a:pPr>
            <a:r>
              <a:rPr lang="en-US" sz="1600" dirty="0">
                <a:solidFill>
                  <a:srgbClr val="000000"/>
                </a:solidFill>
                <a:latin typeface="Lustria"/>
              </a:rPr>
              <a:t>increased by 1-1 drops every 3 days to </a:t>
            </a:r>
            <a:r>
              <a:rPr lang="en-US" sz="1600" dirty="0" smtClean="0">
                <a:solidFill>
                  <a:srgbClr val="000000"/>
                </a:solidFill>
                <a:latin typeface="Lustria"/>
              </a:rPr>
              <a:t>2x1</a:t>
            </a:r>
            <a:r>
              <a:rPr lang="hu-HU" sz="1600" dirty="0" smtClean="0">
                <a:solidFill>
                  <a:srgbClr val="000000"/>
                </a:solidFill>
                <a:latin typeface="Lustria"/>
              </a:rPr>
              <a:t>0</a:t>
            </a:r>
          </a:p>
          <a:p>
            <a:pPr marL="0" lvl="0" indent="0" fontAlgn="base">
              <a:spcBef>
                <a:spcPts val="0"/>
              </a:spcBef>
              <a:buNone/>
            </a:pPr>
            <a:endParaRPr lang="hu-HU" sz="1600" dirty="0" smtClean="0">
              <a:solidFill>
                <a:srgbClr val="000000"/>
              </a:solidFill>
              <a:latin typeface="Lustria"/>
            </a:endParaRPr>
          </a:p>
          <a:p>
            <a:pPr fontAlgn="base">
              <a:spcBef>
                <a:spcPts val="0"/>
              </a:spcBef>
            </a:pPr>
            <a:r>
              <a:rPr lang="hu-HU" sz="1600" b="1" dirty="0" err="1" smtClean="0">
                <a:solidFill>
                  <a:srgbClr val="000000"/>
                </a:solidFill>
                <a:latin typeface="Lustria"/>
              </a:rPr>
              <a:t>Proprietary</a:t>
            </a:r>
            <a:r>
              <a:rPr lang="hu-HU" sz="1600" b="1" dirty="0" smtClean="0">
                <a:solidFill>
                  <a:srgbClr val="000000"/>
                </a:solidFill>
                <a:latin typeface="Lustria"/>
              </a:rPr>
              <a:t> </a:t>
            </a:r>
            <a:r>
              <a:rPr lang="hu-HU" sz="1600" b="1" dirty="0" err="1" smtClean="0">
                <a:solidFill>
                  <a:srgbClr val="000000"/>
                </a:solidFill>
                <a:latin typeface="Lustria"/>
              </a:rPr>
              <a:t>blend</a:t>
            </a:r>
            <a:r>
              <a:rPr lang="en-US" sz="1600" b="1" dirty="0" smtClean="0">
                <a:solidFill>
                  <a:srgbClr val="000000"/>
                </a:solidFill>
                <a:latin typeface="Lustria"/>
              </a:rPr>
              <a:t> </a:t>
            </a:r>
            <a:r>
              <a:rPr lang="hu-HU" sz="1600" b="1" dirty="0" smtClean="0">
                <a:solidFill>
                  <a:srgbClr val="000000"/>
                </a:solidFill>
                <a:latin typeface="Lustria"/>
              </a:rPr>
              <a:t>II</a:t>
            </a:r>
            <a:r>
              <a:rPr lang="hu-HU" sz="1600" dirty="0" smtClean="0">
                <a:solidFill>
                  <a:srgbClr val="000000"/>
                </a:solidFill>
                <a:latin typeface="Lustria"/>
              </a:rPr>
              <a:t>.: 1 </a:t>
            </a:r>
            <a:r>
              <a:rPr lang="hu-HU" sz="1600" dirty="0" err="1" smtClean="0">
                <a:solidFill>
                  <a:srgbClr val="000000"/>
                </a:solidFill>
                <a:latin typeface="Lustria"/>
              </a:rPr>
              <a:t>capsule</a:t>
            </a:r>
            <a:r>
              <a:rPr lang="hu-HU" sz="1600" dirty="0" smtClean="0">
                <a:solidFill>
                  <a:srgbClr val="000000"/>
                </a:solidFill>
                <a:latin typeface="Lustria"/>
              </a:rPr>
              <a:t> in </a:t>
            </a:r>
            <a:r>
              <a:rPr lang="hu-HU" sz="1600" dirty="0" err="1" smtClean="0">
                <a:solidFill>
                  <a:srgbClr val="000000"/>
                </a:solidFill>
                <a:latin typeface="Lustria"/>
              </a:rPr>
              <a:t>the</a:t>
            </a:r>
            <a:r>
              <a:rPr lang="hu-HU" sz="1600" dirty="0" smtClean="0">
                <a:solidFill>
                  <a:srgbClr val="000000"/>
                </a:solidFill>
                <a:latin typeface="Lustria"/>
              </a:rPr>
              <a:t> </a:t>
            </a:r>
            <a:r>
              <a:rPr lang="hu-HU" sz="1600" dirty="0" err="1" smtClean="0">
                <a:solidFill>
                  <a:srgbClr val="000000"/>
                </a:solidFill>
                <a:latin typeface="Lustria"/>
              </a:rPr>
              <a:t>morning</a:t>
            </a:r>
            <a:r>
              <a:rPr lang="hu-HU" sz="1600" dirty="0" smtClean="0">
                <a:solidFill>
                  <a:srgbClr val="000000"/>
                </a:solidFill>
                <a:latin typeface="Lustria"/>
              </a:rPr>
              <a:t> </a:t>
            </a:r>
            <a:r>
              <a:rPr lang="hu-HU" sz="1600" dirty="0" err="1" smtClean="0">
                <a:solidFill>
                  <a:srgbClr val="000000"/>
                </a:solidFill>
                <a:latin typeface="Lustria"/>
              </a:rPr>
              <a:t>for</a:t>
            </a:r>
            <a:r>
              <a:rPr lang="hu-HU" sz="1600" dirty="0" smtClean="0">
                <a:solidFill>
                  <a:srgbClr val="000000"/>
                </a:solidFill>
                <a:latin typeface="Lustria"/>
              </a:rPr>
              <a:t> 7 </a:t>
            </a:r>
            <a:r>
              <a:rPr lang="hu-HU" sz="1600" dirty="0" err="1" smtClean="0">
                <a:solidFill>
                  <a:srgbClr val="000000"/>
                </a:solidFill>
                <a:latin typeface="Lustria"/>
              </a:rPr>
              <a:t>days</a:t>
            </a:r>
            <a:r>
              <a:rPr lang="hu-HU" sz="1600" dirty="0" smtClean="0">
                <a:solidFill>
                  <a:srgbClr val="000000"/>
                </a:solidFill>
                <a:latin typeface="Lustria"/>
              </a:rPr>
              <a:t>, </a:t>
            </a:r>
            <a:r>
              <a:rPr lang="hu-HU" sz="1600" dirty="0" err="1" smtClean="0">
                <a:solidFill>
                  <a:srgbClr val="000000"/>
                </a:solidFill>
                <a:latin typeface="Lustria"/>
              </a:rPr>
              <a:t>then</a:t>
            </a:r>
            <a:r>
              <a:rPr lang="hu-HU" sz="1600" dirty="0" smtClean="0">
                <a:solidFill>
                  <a:srgbClr val="000000"/>
                </a:solidFill>
                <a:latin typeface="Lustria"/>
              </a:rPr>
              <a:t> 1 </a:t>
            </a:r>
            <a:r>
              <a:rPr lang="hu-HU" sz="1600" dirty="0" err="1" smtClean="0">
                <a:solidFill>
                  <a:srgbClr val="000000"/>
                </a:solidFill>
                <a:latin typeface="Lustria"/>
              </a:rPr>
              <a:t>capsule</a:t>
            </a:r>
            <a:r>
              <a:rPr lang="hu-HU" sz="1600" dirty="0" smtClean="0">
                <a:solidFill>
                  <a:srgbClr val="000000"/>
                </a:solidFill>
                <a:latin typeface="Lustria"/>
              </a:rPr>
              <a:t> in </a:t>
            </a:r>
            <a:r>
              <a:rPr lang="hu-HU" sz="1600" dirty="0" err="1" smtClean="0">
                <a:solidFill>
                  <a:srgbClr val="000000"/>
                </a:solidFill>
                <a:latin typeface="Lustria"/>
              </a:rPr>
              <a:t>the</a:t>
            </a:r>
            <a:r>
              <a:rPr lang="hu-HU" sz="1600" dirty="0" smtClean="0">
                <a:solidFill>
                  <a:srgbClr val="000000"/>
                </a:solidFill>
                <a:latin typeface="Lustria"/>
              </a:rPr>
              <a:t> </a:t>
            </a:r>
            <a:r>
              <a:rPr lang="hu-HU" sz="1600" dirty="0" err="1" smtClean="0">
                <a:solidFill>
                  <a:srgbClr val="000000"/>
                </a:solidFill>
                <a:latin typeface="Lustria"/>
              </a:rPr>
              <a:t>morning</a:t>
            </a:r>
            <a:r>
              <a:rPr lang="hu-HU" sz="1600" dirty="0" smtClean="0">
                <a:solidFill>
                  <a:srgbClr val="000000"/>
                </a:solidFill>
                <a:latin typeface="Lustria"/>
              </a:rPr>
              <a:t> and 1 </a:t>
            </a:r>
            <a:r>
              <a:rPr lang="hu-HU" sz="1600" dirty="0" err="1" smtClean="0">
                <a:solidFill>
                  <a:srgbClr val="000000"/>
                </a:solidFill>
                <a:latin typeface="Lustria"/>
              </a:rPr>
              <a:t>capsule</a:t>
            </a:r>
            <a:r>
              <a:rPr lang="hu-HU" sz="1600" dirty="0" smtClean="0">
                <a:solidFill>
                  <a:srgbClr val="000000"/>
                </a:solidFill>
                <a:latin typeface="Lustria"/>
              </a:rPr>
              <a:t> in </a:t>
            </a:r>
            <a:r>
              <a:rPr lang="hu-HU" sz="1600" dirty="0" err="1" smtClean="0">
                <a:solidFill>
                  <a:srgbClr val="000000"/>
                </a:solidFill>
                <a:latin typeface="Lustria"/>
              </a:rPr>
              <a:t>the</a:t>
            </a:r>
            <a:r>
              <a:rPr lang="hu-HU" sz="1600" dirty="0" smtClean="0">
                <a:solidFill>
                  <a:srgbClr val="000000"/>
                </a:solidFill>
                <a:latin typeface="Lustria"/>
              </a:rPr>
              <a:t> </a:t>
            </a:r>
            <a:r>
              <a:rPr lang="hu-HU" sz="1600" dirty="0" err="1" smtClean="0">
                <a:solidFill>
                  <a:srgbClr val="000000"/>
                </a:solidFill>
                <a:latin typeface="Lustria"/>
              </a:rPr>
              <a:t>afternoon</a:t>
            </a:r>
            <a:endParaRPr lang="hu-HU" sz="1600" dirty="0">
              <a:solidFill>
                <a:srgbClr val="000000"/>
              </a:solidFill>
              <a:latin typeface="Lustria"/>
            </a:endParaRPr>
          </a:p>
          <a:p>
            <a:pPr lvl="0" fontAlgn="base">
              <a:spcBef>
                <a:spcPts val="0"/>
              </a:spcBef>
            </a:pPr>
            <a:endParaRPr lang="en-US" sz="1600" dirty="0">
              <a:solidFill>
                <a:srgbClr val="000000"/>
              </a:solidFill>
              <a:latin typeface="Lustria"/>
            </a:endParaRPr>
          </a:p>
          <a:p>
            <a:pPr lvl="0" fontAlgn="base">
              <a:spcBef>
                <a:spcPts val="0"/>
              </a:spcBef>
            </a:pPr>
            <a:r>
              <a:rPr lang="en-US" sz="1600" b="1" dirty="0">
                <a:solidFill>
                  <a:srgbClr val="000000"/>
                </a:solidFill>
                <a:latin typeface="Lustria"/>
              </a:rPr>
              <a:t>Proprietary blend III</a:t>
            </a:r>
            <a:r>
              <a:rPr lang="en-US" sz="1600" dirty="0">
                <a:solidFill>
                  <a:srgbClr val="000000"/>
                </a:solidFill>
                <a:latin typeface="Lustria"/>
              </a:rPr>
              <a:t>:</a:t>
            </a:r>
            <a:r>
              <a:rPr lang="hu-HU" sz="1600" dirty="0">
                <a:solidFill>
                  <a:srgbClr val="000000"/>
                </a:solidFill>
                <a:latin typeface="Lustria"/>
              </a:rPr>
              <a:t> 1/2 </a:t>
            </a:r>
            <a:r>
              <a:rPr lang="en-US" sz="1600" dirty="0">
                <a:solidFill>
                  <a:srgbClr val="000000"/>
                </a:solidFill>
                <a:latin typeface="Lustria"/>
              </a:rPr>
              <a:t>sachet in the morning</a:t>
            </a:r>
          </a:p>
          <a:p>
            <a:pPr marL="0" lvl="0" indent="0" fontAlgn="base">
              <a:spcBef>
                <a:spcPts val="0"/>
              </a:spcBef>
              <a:buNone/>
            </a:pPr>
            <a:r>
              <a:rPr lang="en-US" sz="1600" dirty="0">
                <a:solidFill>
                  <a:srgbClr val="000000"/>
                </a:solidFill>
                <a:latin typeface="Lustria"/>
              </a:rPr>
              <a:t>for </a:t>
            </a:r>
            <a:r>
              <a:rPr lang="hu-HU" sz="1600" dirty="0" smtClean="0">
                <a:solidFill>
                  <a:srgbClr val="000000"/>
                </a:solidFill>
                <a:latin typeface="Lustria"/>
              </a:rPr>
              <a:t>7</a:t>
            </a:r>
            <a:r>
              <a:rPr lang="en-US" sz="1600" dirty="0" smtClean="0">
                <a:solidFill>
                  <a:srgbClr val="000000"/>
                </a:solidFill>
                <a:latin typeface="Lustria"/>
              </a:rPr>
              <a:t> </a:t>
            </a:r>
            <a:r>
              <a:rPr lang="en-US" sz="1600" dirty="0">
                <a:solidFill>
                  <a:srgbClr val="000000"/>
                </a:solidFill>
                <a:latin typeface="Lustria"/>
              </a:rPr>
              <a:t>days then 1 sachet in the morning</a:t>
            </a:r>
            <a:r>
              <a:rPr lang="hu-HU" sz="1600" dirty="0">
                <a:solidFill>
                  <a:srgbClr val="000000"/>
                </a:solidFill>
                <a:latin typeface="Lustria"/>
              </a:rPr>
              <a:t> </a:t>
            </a:r>
            <a:r>
              <a:rPr lang="hu-HU" sz="1600" dirty="0" err="1">
                <a:solidFill>
                  <a:srgbClr val="000000"/>
                </a:solidFill>
                <a:latin typeface="Lustria"/>
              </a:rPr>
              <a:t>for</a:t>
            </a:r>
            <a:r>
              <a:rPr lang="hu-HU" sz="1600" dirty="0">
                <a:solidFill>
                  <a:srgbClr val="000000"/>
                </a:solidFill>
                <a:latin typeface="Lustria"/>
              </a:rPr>
              <a:t> </a:t>
            </a:r>
            <a:r>
              <a:rPr lang="hu-HU" sz="1600" dirty="0" smtClean="0">
                <a:solidFill>
                  <a:srgbClr val="000000"/>
                </a:solidFill>
                <a:latin typeface="Lustria"/>
              </a:rPr>
              <a:t>7 </a:t>
            </a:r>
            <a:r>
              <a:rPr lang="hu-HU" sz="1600" dirty="0" err="1">
                <a:solidFill>
                  <a:srgbClr val="000000"/>
                </a:solidFill>
                <a:latin typeface="Lustria"/>
              </a:rPr>
              <a:t>days</a:t>
            </a:r>
            <a:r>
              <a:rPr lang="hu-HU" sz="1600" dirty="0">
                <a:solidFill>
                  <a:srgbClr val="000000"/>
                </a:solidFill>
                <a:latin typeface="Lustria"/>
              </a:rPr>
              <a:t> </a:t>
            </a:r>
            <a:r>
              <a:rPr lang="hu-HU" sz="1600" dirty="0" err="1">
                <a:solidFill>
                  <a:srgbClr val="000000"/>
                </a:solidFill>
                <a:latin typeface="Lustria"/>
              </a:rPr>
              <a:t>then</a:t>
            </a:r>
            <a:r>
              <a:rPr lang="en-US" sz="1600" dirty="0">
                <a:solidFill>
                  <a:srgbClr val="000000"/>
                </a:solidFill>
                <a:latin typeface="Lustria"/>
              </a:rPr>
              <a:t> 1 sachet in the morning and 1 sachet in the </a:t>
            </a:r>
            <a:r>
              <a:rPr lang="en-US" sz="1600" dirty="0" smtClean="0">
                <a:solidFill>
                  <a:srgbClr val="000000"/>
                </a:solidFill>
                <a:latin typeface="Lustria"/>
              </a:rPr>
              <a:t>evening </a:t>
            </a:r>
            <a:endParaRPr lang="hu-HU" sz="1600" dirty="0">
              <a:solidFill>
                <a:srgbClr val="000000"/>
              </a:solidFill>
              <a:latin typeface="Lustria"/>
            </a:endParaRPr>
          </a:p>
          <a:p>
            <a:pPr lvl="0" fontAlgn="base">
              <a:spcBef>
                <a:spcPts val="0"/>
              </a:spcBef>
            </a:pPr>
            <a:endParaRPr lang="hu-HU" sz="1600" b="1" dirty="0">
              <a:solidFill>
                <a:srgbClr val="000000"/>
              </a:solidFill>
              <a:latin typeface="Lustria"/>
            </a:endParaRPr>
          </a:p>
          <a:p>
            <a:pPr lvl="0" fontAlgn="base">
              <a:spcBef>
                <a:spcPts val="0"/>
              </a:spcBef>
            </a:pPr>
            <a:r>
              <a:rPr lang="en-US" sz="1600" b="1" dirty="0">
                <a:solidFill>
                  <a:srgbClr val="000000"/>
                </a:solidFill>
                <a:latin typeface="Lustria"/>
              </a:rPr>
              <a:t>Proprietary blend IV</a:t>
            </a:r>
            <a:r>
              <a:rPr lang="en-US" sz="1600" dirty="0">
                <a:solidFill>
                  <a:srgbClr val="000000"/>
                </a:solidFill>
                <a:latin typeface="Lustria"/>
              </a:rPr>
              <a:t>: </a:t>
            </a:r>
            <a:r>
              <a:rPr lang="en-US" sz="1600" dirty="0" smtClean="0">
                <a:solidFill>
                  <a:srgbClr val="000000"/>
                </a:solidFill>
                <a:latin typeface="Lustria"/>
              </a:rPr>
              <a:t>1</a:t>
            </a:r>
            <a:r>
              <a:rPr lang="hu-HU" sz="1600" dirty="0" smtClean="0">
                <a:solidFill>
                  <a:srgbClr val="000000"/>
                </a:solidFill>
                <a:latin typeface="Lustria"/>
              </a:rPr>
              <a:t>/2</a:t>
            </a:r>
            <a:r>
              <a:rPr lang="en-US" sz="1600" dirty="0" smtClean="0">
                <a:solidFill>
                  <a:srgbClr val="000000"/>
                </a:solidFill>
                <a:latin typeface="Lustria"/>
              </a:rPr>
              <a:t> </a:t>
            </a:r>
            <a:r>
              <a:rPr lang="en-US" sz="1600" dirty="0">
                <a:solidFill>
                  <a:srgbClr val="000000"/>
                </a:solidFill>
                <a:latin typeface="Lustria"/>
              </a:rPr>
              <a:t>teaspoon in the</a:t>
            </a:r>
          </a:p>
          <a:p>
            <a:pPr marL="0" lvl="0" indent="0" fontAlgn="base">
              <a:spcBef>
                <a:spcPts val="0"/>
              </a:spcBef>
              <a:buNone/>
            </a:pPr>
            <a:r>
              <a:rPr lang="hu-HU" sz="1600" dirty="0">
                <a:solidFill>
                  <a:srgbClr val="000000"/>
                </a:solidFill>
                <a:latin typeface="Lustria"/>
              </a:rPr>
              <a:t>m</a:t>
            </a:r>
            <a:r>
              <a:rPr lang="en-US" sz="1600" dirty="0" err="1">
                <a:solidFill>
                  <a:srgbClr val="000000"/>
                </a:solidFill>
                <a:latin typeface="Lustria"/>
              </a:rPr>
              <a:t>orning</a:t>
            </a:r>
            <a:endParaRPr lang="hu-HU" sz="1600" dirty="0">
              <a:solidFill>
                <a:srgbClr val="000000"/>
              </a:solidFill>
              <a:latin typeface="Lustria"/>
            </a:endParaRPr>
          </a:p>
          <a:p>
            <a:pPr marL="0" lvl="0" indent="0" fontAlgn="base">
              <a:spcBef>
                <a:spcPts val="0"/>
              </a:spcBef>
              <a:buNone/>
            </a:pPr>
            <a:endParaRPr lang="en-US" sz="1600" dirty="0">
              <a:solidFill>
                <a:srgbClr val="000000"/>
              </a:solidFill>
              <a:latin typeface="Lustria"/>
            </a:endParaRPr>
          </a:p>
          <a:p>
            <a:pPr lvl="0" fontAlgn="base">
              <a:spcBef>
                <a:spcPts val="0"/>
              </a:spcBef>
            </a:pPr>
            <a:r>
              <a:rPr lang="en-US" sz="1600" b="1" dirty="0">
                <a:solidFill>
                  <a:srgbClr val="000000"/>
                </a:solidFill>
                <a:latin typeface="Lustria"/>
              </a:rPr>
              <a:t>Proprietary blend V</a:t>
            </a:r>
            <a:r>
              <a:rPr lang="en-US" sz="1600" dirty="0">
                <a:solidFill>
                  <a:srgbClr val="000000"/>
                </a:solidFill>
                <a:latin typeface="Lustria"/>
              </a:rPr>
              <a:t>: </a:t>
            </a:r>
            <a:r>
              <a:rPr lang="hu-HU" sz="1600" dirty="0">
                <a:solidFill>
                  <a:srgbClr val="000000"/>
                </a:solidFill>
                <a:latin typeface="Lustria"/>
              </a:rPr>
              <a:t>1</a:t>
            </a:r>
            <a:r>
              <a:rPr lang="en-US" sz="1600" dirty="0">
                <a:solidFill>
                  <a:srgbClr val="000000"/>
                </a:solidFill>
                <a:latin typeface="Lustria"/>
              </a:rPr>
              <a:t> teaspoon in the</a:t>
            </a:r>
          </a:p>
          <a:p>
            <a:pPr marL="0" lvl="0" indent="0" fontAlgn="base">
              <a:spcBef>
                <a:spcPts val="0"/>
              </a:spcBef>
              <a:buNone/>
            </a:pPr>
            <a:r>
              <a:rPr lang="en-US" sz="1600" dirty="0">
                <a:solidFill>
                  <a:srgbClr val="000000"/>
                </a:solidFill>
                <a:latin typeface="Lustria"/>
              </a:rPr>
              <a:t> in the evening</a:t>
            </a:r>
            <a:r>
              <a:rPr lang="hu-HU" sz="1600" dirty="0">
                <a:solidFill>
                  <a:srgbClr val="000000"/>
                </a:solidFill>
                <a:latin typeface="Lustria"/>
              </a:rPr>
              <a:t> </a:t>
            </a:r>
            <a:r>
              <a:rPr lang="hu-HU" sz="1600" dirty="0" err="1">
                <a:solidFill>
                  <a:srgbClr val="000000"/>
                </a:solidFill>
                <a:latin typeface="Lustria"/>
              </a:rPr>
              <a:t>for</a:t>
            </a:r>
            <a:r>
              <a:rPr lang="hu-HU" sz="1600" dirty="0">
                <a:solidFill>
                  <a:srgbClr val="000000"/>
                </a:solidFill>
                <a:latin typeface="Lustria"/>
              </a:rPr>
              <a:t> </a:t>
            </a:r>
            <a:r>
              <a:rPr lang="hu-HU" sz="1600" dirty="0" smtClean="0">
                <a:solidFill>
                  <a:srgbClr val="000000"/>
                </a:solidFill>
                <a:latin typeface="Lustria"/>
              </a:rPr>
              <a:t>7 </a:t>
            </a:r>
            <a:r>
              <a:rPr lang="hu-HU" sz="1600" dirty="0" err="1">
                <a:solidFill>
                  <a:srgbClr val="000000"/>
                </a:solidFill>
                <a:latin typeface="Lustria"/>
              </a:rPr>
              <a:t>days</a:t>
            </a:r>
            <a:r>
              <a:rPr lang="hu-HU" sz="1600" dirty="0">
                <a:solidFill>
                  <a:srgbClr val="000000"/>
                </a:solidFill>
                <a:latin typeface="Lustria"/>
              </a:rPr>
              <a:t>, </a:t>
            </a:r>
            <a:r>
              <a:rPr lang="hu-HU" sz="1600" dirty="0" err="1">
                <a:solidFill>
                  <a:srgbClr val="000000"/>
                </a:solidFill>
                <a:latin typeface="Lustria"/>
              </a:rPr>
              <a:t>then</a:t>
            </a:r>
            <a:r>
              <a:rPr lang="hu-HU" sz="1600" dirty="0">
                <a:solidFill>
                  <a:srgbClr val="000000"/>
                </a:solidFill>
                <a:latin typeface="Lustria"/>
              </a:rPr>
              <a:t> 1 </a:t>
            </a:r>
            <a:r>
              <a:rPr lang="hu-HU" sz="1600" dirty="0" err="1">
                <a:solidFill>
                  <a:srgbClr val="000000"/>
                </a:solidFill>
                <a:latin typeface="Lustria"/>
              </a:rPr>
              <a:t>teaspoon</a:t>
            </a:r>
            <a:r>
              <a:rPr lang="hu-HU" sz="1600" dirty="0">
                <a:solidFill>
                  <a:srgbClr val="000000"/>
                </a:solidFill>
                <a:latin typeface="Lustria"/>
              </a:rPr>
              <a:t> in </a:t>
            </a:r>
            <a:r>
              <a:rPr lang="hu-HU" sz="1600" dirty="0" err="1">
                <a:solidFill>
                  <a:srgbClr val="000000"/>
                </a:solidFill>
                <a:latin typeface="Lustria"/>
              </a:rPr>
              <a:t>the</a:t>
            </a:r>
            <a:r>
              <a:rPr lang="hu-HU" sz="1600" dirty="0">
                <a:solidFill>
                  <a:srgbClr val="000000"/>
                </a:solidFill>
                <a:latin typeface="Lustria"/>
              </a:rPr>
              <a:t> </a:t>
            </a:r>
            <a:r>
              <a:rPr lang="hu-HU" sz="1600" dirty="0" err="1">
                <a:solidFill>
                  <a:srgbClr val="000000"/>
                </a:solidFill>
                <a:latin typeface="Lustria"/>
              </a:rPr>
              <a:t>morning</a:t>
            </a:r>
            <a:r>
              <a:rPr lang="hu-HU" sz="1600" dirty="0">
                <a:solidFill>
                  <a:srgbClr val="000000"/>
                </a:solidFill>
                <a:latin typeface="Lustria"/>
              </a:rPr>
              <a:t> and 1 </a:t>
            </a:r>
            <a:r>
              <a:rPr lang="hu-HU" sz="1600" dirty="0" err="1">
                <a:solidFill>
                  <a:srgbClr val="000000"/>
                </a:solidFill>
                <a:latin typeface="Lustria"/>
              </a:rPr>
              <a:t>teaspoon</a:t>
            </a:r>
            <a:r>
              <a:rPr lang="hu-HU" sz="1600" dirty="0">
                <a:solidFill>
                  <a:srgbClr val="000000"/>
                </a:solidFill>
                <a:latin typeface="Lustria"/>
              </a:rPr>
              <a:t> in </a:t>
            </a:r>
            <a:r>
              <a:rPr lang="hu-HU" sz="1600" dirty="0" err="1">
                <a:solidFill>
                  <a:srgbClr val="000000"/>
                </a:solidFill>
                <a:latin typeface="Lustria"/>
              </a:rPr>
              <a:t>the</a:t>
            </a:r>
            <a:r>
              <a:rPr lang="hu-HU" sz="1600" dirty="0">
                <a:solidFill>
                  <a:srgbClr val="000000"/>
                </a:solidFill>
                <a:latin typeface="Lustria"/>
              </a:rPr>
              <a:t> </a:t>
            </a:r>
            <a:r>
              <a:rPr lang="hu-HU" sz="1600" dirty="0" err="1" smtClean="0">
                <a:solidFill>
                  <a:srgbClr val="000000"/>
                </a:solidFill>
                <a:latin typeface="Lustria"/>
              </a:rPr>
              <a:t>evening</a:t>
            </a:r>
            <a:r>
              <a:rPr lang="hu-HU" sz="1600" dirty="0" smtClean="0">
                <a:solidFill>
                  <a:srgbClr val="000000"/>
                </a:solidFill>
                <a:latin typeface="Lustria"/>
              </a:rPr>
              <a:t> (1 </a:t>
            </a:r>
            <a:r>
              <a:rPr lang="hu-HU" sz="1600" dirty="0" err="1" smtClean="0">
                <a:solidFill>
                  <a:srgbClr val="000000"/>
                </a:solidFill>
                <a:latin typeface="Lustria"/>
              </a:rPr>
              <a:t>month</a:t>
            </a:r>
            <a:r>
              <a:rPr lang="hu-HU" sz="1600" dirty="0" smtClean="0">
                <a:solidFill>
                  <a:srgbClr val="000000"/>
                </a:solidFill>
                <a:latin typeface="Lustria"/>
              </a:rPr>
              <a:t>)</a:t>
            </a:r>
            <a:endParaRPr lang="hu-HU" sz="1600" dirty="0">
              <a:solidFill>
                <a:srgbClr val="000000"/>
              </a:solidFill>
              <a:latin typeface="Lustria"/>
            </a:endParaRPr>
          </a:p>
          <a:p>
            <a:pPr marL="0" lvl="0" indent="0" fontAlgn="base">
              <a:spcBef>
                <a:spcPts val="0"/>
              </a:spcBef>
              <a:buNone/>
            </a:pPr>
            <a:endParaRPr lang="en-US" sz="1600" dirty="0">
              <a:solidFill>
                <a:srgbClr val="000000"/>
              </a:solidFill>
              <a:latin typeface="Lustria"/>
            </a:endParaRPr>
          </a:p>
          <a:p>
            <a:pPr lvl="0" fontAlgn="base">
              <a:spcBef>
                <a:spcPts val="0"/>
              </a:spcBef>
            </a:pPr>
            <a:r>
              <a:rPr lang="en-US" sz="1600" b="1" dirty="0">
                <a:solidFill>
                  <a:srgbClr val="000000"/>
                </a:solidFill>
                <a:latin typeface="Lustria"/>
              </a:rPr>
              <a:t>Proprietary blend VI</a:t>
            </a:r>
            <a:r>
              <a:rPr lang="en-US" sz="1600" dirty="0">
                <a:solidFill>
                  <a:srgbClr val="000000"/>
                </a:solidFill>
                <a:latin typeface="Lustria"/>
              </a:rPr>
              <a:t>: </a:t>
            </a:r>
            <a:r>
              <a:rPr lang="hu-HU" sz="1600" dirty="0" smtClean="0">
                <a:solidFill>
                  <a:srgbClr val="000000"/>
                </a:solidFill>
                <a:latin typeface="Lustria"/>
              </a:rPr>
              <a:t>1</a:t>
            </a:r>
            <a:r>
              <a:rPr lang="en-US" sz="1600" dirty="0" smtClean="0">
                <a:solidFill>
                  <a:srgbClr val="000000"/>
                </a:solidFill>
                <a:latin typeface="Lustria"/>
              </a:rPr>
              <a:t> </a:t>
            </a:r>
            <a:r>
              <a:rPr lang="en-US" sz="1600" dirty="0">
                <a:solidFill>
                  <a:srgbClr val="000000"/>
                </a:solidFill>
                <a:latin typeface="Lustria"/>
              </a:rPr>
              <a:t>in the</a:t>
            </a:r>
          </a:p>
          <a:p>
            <a:pPr marL="0" lvl="0" indent="0" fontAlgn="base">
              <a:spcBef>
                <a:spcPts val="0"/>
              </a:spcBef>
              <a:buNone/>
            </a:pPr>
            <a:r>
              <a:rPr lang="en-US" sz="1600" dirty="0">
                <a:solidFill>
                  <a:srgbClr val="000000"/>
                </a:solidFill>
                <a:latin typeface="Lustria"/>
              </a:rPr>
              <a:t>morning and </a:t>
            </a:r>
            <a:r>
              <a:rPr lang="hu-HU" sz="1600" dirty="0" smtClean="0">
                <a:solidFill>
                  <a:srgbClr val="000000"/>
                </a:solidFill>
                <a:latin typeface="Lustria"/>
              </a:rPr>
              <a:t>1</a:t>
            </a:r>
            <a:r>
              <a:rPr lang="en-US" sz="1600" dirty="0" smtClean="0">
                <a:solidFill>
                  <a:srgbClr val="000000"/>
                </a:solidFill>
                <a:latin typeface="Lustria"/>
              </a:rPr>
              <a:t> </a:t>
            </a:r>
            <a:r>
              <a:rPr lang="en-US" sz="1600" dirty="0">
                <a:solidFill>
                  <a:srgbClr val="000000"/>
                </a:solidFill>
                <a:latin typeface="Lustria"/>
              </a:rPr>
              <a:t>in the evening</a:t>
            </a:r>
            <a:endParaRPr lang="en-US" sz="1600" b="0" i="0" u="none" strike="noStrike" dirty="0">
              <a:solidFill>
                <a:srgbClr val="000000"/>
              </a:solidFill>
              <a:effectLst/>
              <a:latin typeface="Arial" panose="020B0604020202020204" pitchFamily="34" charset="0"/>
            </a:endParaRPr>
          </a:p>
        </p:txBody>
      </p:sp>
      <p:sp>
        <p:nvSpPr>
          <p:cNvPr id="26" name="Rectangle 25">
            <a:extLst>
              <a:ext uri="{FF2B5EF4-FFF2-40B4-BE49-F238E27FC236}">
                <a16:creationId xmlns:a16="http://schemas.microsoft.com/office/drawing/2014/main" id="{46F7435D-E3DB-47B1-BA61-B00ACC83A9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EECB276-D63D-2E4F-9778-545DEFE8C617}"/>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ADFDBDF-4041-A84E-9089-6BE2AA950689}"/>
              </a:ext>
            </a:extLst>
          </p:cNvPr>
          <p:cNvSpPr txBox="1"/>
          <p:nvPr/>
        </p:nvSpPr>
        <p:spPr>
          <a:xfrm>
            <a:off x="6857926" y="786994"/>
            <a:ext cx="3685880" cy="369332"/>
          </a:xfrm>
          <a:prstGeom prst="rect">
            <a:avLst/>
          </a:prstGeom>
          <a:noFill/>
        </p:spPr>
        <p:txBody>
          <a:bodyPr wrap="square" rtlCol="0">
            <a:spAutoFit/>
          </a:bodyPr>
          <a:lstStyle/>
          <a:p>
            <a:r>
              <a:rPr lang="en-US" dirty="0">
                <a:latin typeface="Felix Titling" pitchFamily="82" charset="77"/>
              </a:rPr>
              <a:t>PROPRIETARY BLENDS LEGEND </a:t>
            </a:r>
          </a:p>
        </p:txBody>
      </p:sp>
      <p:pic>
        <p:nvPicPr>
          <p:cNvPr id="9" name="Picture 8" descr="Text, letter&#10;&#10;Description automatically generated">
            <a:extLst>
              <a:ext uri="{FF2B5EF4-FFF2-40B4-BE49-F238E27FC236}">
                <a16:creationId xmlns:a16="http://schemas.microsoft.com/office/drawing/2014/main" id="{E5E1675D-2AE6-C846-8FE3-FBF0AE96B8DC}"/>
              </a:ext>
            </a:extLst>
          </p:cNvPr>
          <p:cNvPicPr>
            <a:picLocks noChangeAspect="1"/>
          </p:cNvPicPr>
          <p:nvPr/>
        </p:nvPicPr>
        <p:blipFill>
          <a:blip r:embed="rId2"/>
          <a:stretch>
            <a:fillRect/>
          </a:stretch>
        </p:blipFill>
        <p:spPr>
          <a:xfrm>
            <a:off x="6859896" y="1385536"/>
            <a:ext cx="4638708" cy="4534786"/>
          </a:xfrm>
          <a:prstGeom prst="rect">
            <a:avLst/>
          </a:prstGeom>
        </p:spPr>
      </p:pic>
      <p:pic>
        <p:nvPicPr>
          <p:cNvPr id="22" name="Picture 7" descr="Picture 7">
            <a:extLst>
              <a:ext uri="{FF2B5EF4-FFF2-40B4-BE49-F238E27FC236}">
                <a16:creationId xmlns:a16="http://schemas.microsoft.com/office/drawing/2014/main" id="{94FE8C7F-CC7A-7A4D-88D8-A026822D9C2E}"/>
              </a:ext>
            </a:extLst>
          </p:cNvPr>
          <p:cNvPicPr>
            <a:picLocks noChangeAspect="1"/>
          </p:cNvPicPr>
          <p:nvPr/>
        </p:nvPicPr>
        <p:blipFill>
          <a:blip r:embed="rId3"/>
          <a:stretch>
            <a:fillRect/>
          </a:stretch>
        </p:blipFill>
        <p:spPr>
          <a:xfrm>
            <a:off x="525116" y="233408"/>
            <a:ext cx="918303" cy="922918"/>
          </a:xfrm>
          <a:prstGeom prst="rect">
            <a:avLst/>
          </a:prstGeom>
        </p:spPr>
      </p:pic>
    </p:spTree>
    <p:extLst>
      <p:ext uri="{BB962C8B-B14F-4D97-AF65-F5344CB8AC3E}">
        <p14:creationId xmlns:p14="http://schemas.microsoft.com/office/powerpoint/2010/main" val="512343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1F32EBA-ED97-466E-8CFA-8382584155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0535A1B-0B08-0042-992A-DF5A94D3ED52}"/>
              </a:ext>
            </a:extLst>
          </p:cNvPr>
          <p:cNvSpPr>
            <a:spLocks noGrp="1"/>
          </p:cNvSpPr>
          <p:nvPr>
            <p:ph type="title"/>
          </p:nvPr>
        </p:nvSpPr>
        <p:spPr>
          <a:xfrm>
            <a:off x="1193538" y="685878"/>
            <a:ext cx="6247722" cy="1283119"/>
          </a:xfrm>
        </p:spPr>
        <p:txBody>
          <a:bodyPr anchor="t">
            <a:normAutofit fontScale="90000"/>
          </a:bodyPr>
          <a:lstStyle/>
          <a:p>
            <a:r>
              <a:rPr lang="en-US" sz="3600" dirty="0" smtClean="0">
                <a:latin typeface="Felix Titling" pitchFamily="82" charset="77"/>
              </a:rPr>
              <a:t>Results</a:t>
            </a:r>
            <a:r>
              <a:rPr lang="hu-HU" sz="3600" dirty="0" smtClean="0">
                <a:latin typeface="Felix Titling" pitchFamily="82" charset="77"/>
              </a:rPr>
              <a:t/>
            </a:r>
            <a:br>
              <a:rPr lang="hu-HU" sz="3600" dirty="0" smtClean="0">
                <a:latin typeface="Felix Titling" pitchFamily="82" charset="77"/>
              </a:rPr>
            </a:br>
            <a:r>
              <a:rPr lang="hu-HU" sz="3600" dirty="0">
                <a:latin typeface="Felix Titling" pitchFamily="82" charset="77"/>
              </a:rPr>
              <a:t/>
            </a:r>
            <a:br>
              <a:rPr lang="hu-HU" sz="3600" dirty="0">
                <a:latin typeface="Felix Titling" pitchFamily="82" charset="77"/>
              </a:rPr>
            </a:br>
            <a:r>
              <a:rPr lang="hu-HU" sz="3600" dirty="0" smtClean="0">
                <a:latin typeface="Felix Titling" pitchFamily="82" charset="77"/>
              </a:rPr>
              <a:t/>
            </a:r>
            <a:br>
              <a:rPr lang="hu-HU" sz="3600" dirty="0" smtClean="0">
                <a:latin typeface="Felix Titling" pitchFamily="82" charset="77"/>
              </a:rPr>
            </a:br>
            <a:r>
              <a:rPr lang="en-US" sz="3600" dirty="0" smtClean="0">
                <a:latin typeface="Felix Titling" pitchFamily="82" charset="77"/>
              </a:rPr>
              <a:t> </a:t>
            </a:r>
            <a:endParaRPr lang="en-US" dirty="0">
              <a:latin typeface="Felix Titling" pitchFamily="82" charset="77"/>
            </a:endParaRPr>
          </a:p>
        </p:txBody>
      </p:sp>
      <p:sp>
        <p:nvSpPr>
          <p:cNvPr id="3" name="Content Placeholder 2">
            <a:extLst>
              <a:ext uri="{FF2B5EF4-FFF2-40B4-BE49-F238E27FC236}">
                <a16:creationId xmlns:a16="http://schemas.microsoft.com/office/drawing/2014/main" id="{36F43DD1-24F1-3240-BB31-FA1C281C5B70}"/>
              </a:ext>
            </a:extLst>
          </p:cNvPr>
          <p:cNvSpPr>
            <a:spLocks noGrp="1"/>
          </p:cNvSpPr>
          <p:nvPr>
            <p:ph idx="1"/>
          </p:nvPr>
        </p:nvSpPr>
        <p:spPr>
          <a:xfrm>
            <a:off x="1327310" y="2108268"/>
            <a:ext cx="6401559" cy="3840481"/>
          </a:xfrm>
        </p:spPr>
        <p:txBody>
          <a:bodyPr>
            <a:normAutofit fontScale="92500" lnSpcReduction="20000"/>
          </a:bodyPr>
          <a:lstStyle/>
          <a:p>
            <a:pPr marL="0" lvl="0" indent="0">
              <a:lnSpc>
                <a:spcPct val="100000"/>
              </a:lnSpc>
              <a:spcBef>
                <a:spcPts val="600"/>
              </a:spcBef>
              <a:buNone/>
            </a:pPr>
            <a:r>
              <a:rPr lang="hu-HU" sz="1800" dirty="0" err="1">
                <a:solidFill>
                  <a:prstClr val="black"/>
                </a:solidFill>
                <a:latin typeface="Goudy Old Style" panose="02020502050305020303" pitchFamily="18" charset="77"/>
              </a:rPr>
              <a:t>Control</a:t>
            </a:r>
            <a:r>
              <a:rPr lang="hu-HU" sz="1800" dirty="0">
                <a:solidFill>
                  <a:prstClr val="black"/>
                </a:solidFill>
                <a:latin typeface="Goudy Old Style" panose="02020502050305020303" pitchFamily="18" charset="77"/>
              </a:rPr>
              <a:t> ( in1 </a:t>
            </a:r>
            <a:r>
              <a:rPr lang="hu-HU" sz="1800" dirty="0" err="1">
                <a:solidFill>
                  <a:prstClr val="black"/>
                </a:solidFill>
                <a:latin typeface="Goudy Old Style" panose="02020502050305020303" pitchFamily="18" charset="77"/>
              </a:rPr>
              <a:t>month</a:t>
            </a:r>
            <a:r>
              <a:rPr lang="hu-HU" sz="1800" dirty="0">
                <a:solidFill>
                  <a:prstClr val="black"/>
                </a:solidFill>
                <a:latin typeface="Goudy Old Style" panose="02020502050305020303" pitchFamily="18" charset="77"/>
              </a:rPr>
              <a:t>):</a:t>
            </a:r>
          </a:p>
          <a:p>
            <a:pPr marL="0" lvl="0" indent="0">
              <a:lnSpc>
                <a:spcPct val="100000"/>
              </a:lnSpc>
              <a:spcBef>
                <a:spcPts val="600"/>
              </a:spcBef>
              <a:buNone/>
            </a:pPr>
            <a:r>
              <a:rPr lang="hu-HU" sz="1800" dirty="0" err="1">
                <a:solidFill>
                  <a:prstClr val="black"/>
                </a:solidFill>
                <a:latin typeface="Goudy Old Style" panose="02020502050305020303" pitchFamily="18" charset="77"/>
              </a:rPr>
              <a:t>Blood</a:t>
            </a:r>
            <a:r>
              <a:rPr lang="hu-HU" sz="1800" dirty="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sugar</a:t>
            </a:r>
            <a:r>
              <a:rPr lang="hu-HU" sz="1800" dirty="0">
                <a:solidFill>
                  <a:prstClr val="black"/>
                </a:solidFill>
                <a:latin typeface="Goudy Old Style" panose="02020502050305020303" pitchFamily="18" charset="77"/>
              </a:rPr>
              <a:t> </a:t>
            </a:r>
            <a:r>
              <a:rPr lang="hu-HU" sz="1800" dirty="0" smtClean="0">
                <a:solidFill>
                  <a:prstClr val="black"/>
                </a:solidFill>
                <a:latin typeface="Goudy Old Style" panose="02020502050305020303" pitchFamily="18" charset="77"/>
              </a:rPr>
              <a:t>level:7,2 </a:t>
            </a:r>
            <a:r>
              <a:rPr lang="hu-HU" sz="1800" dirty="0" err="1" smtClean="0">
                <a:solidFill>
                  <a:prstClr val="black"/>
                </a:solidFill>
                <a:latin typeface="Goudy Old Style" panose="02020502050305020303" pitchFamily="18" charset="77"/>
              </a:rPr>
              <a:t>mmol</a:t>
            </a:r>
            <a:r>
              <a:rPr lang="hu-HU" sz="1800" dirty="0" smtClean="0">
                <a:solidFill>
                  <a:prstClr val="black"/>
                </a:solidFill>
                <a:latin typeface="Goudy Old Style" panose="02020502050305020303" pitchFamily="18" charset="77"/>
              </a:rPr>
              <a:t>/l  (</a:t>
            </a:r>
            <a:r>
              <a:rPr lang="en-US" sz="1800" dirty="0">
                <a:solidFill>
                  <a:prstClr val="black"/>
                </a:solidFill>
                <a:latin typeface="Goudy Old Style" panose="02020502050305020303" pitchFamily="18" charset="77"/>
              </a:rPr>
              <a:t>normal value: 4.0-6.4 </a:t>
            </a:r>
            <a:r>
              <a:rPr lang="en-US" sz="1800" dirty="0" err="1" smtClean="0">
                <a:solidFill>
                  <a:prstClr val="black"/>
                </a:solidFill>
                <a:latin typeface="Goudy Old Style" panose="02020502050305020303" pitchFamily="18" charset="77"/>
              </a:rPr>
              <a:t>mmol</a:t>
            </a:r>
            <a:r>
              <a:rPr lang="en-US" sz="1800" dirty="0" smtClean="0">
                <a:solidFill>
                  <a:prstClr val="black"/>
                </a:solidFill>
                <a:latin typeface="Goudy Old Style" panose="02020502050305020303" pitchFamily="18" charset="77"/>
              </a:rPr>
              <a:t>/l</a:t>
            </a:r>
            <a:r>
              <a:rPr lang="hu-HU" sz="1800" dirty="0" smtClean="0">
                <a:solidFill>
                  <a:prstClr val="black"/>
                </a:solidFill>
                <a:latin typeface="Goudy Old Style" panose="02020502050305020303" pitchFamily="18" charset="77"/>
              </a:rPr>
              <a:t>)</a:t>
            </a:r>
            <a:endParaRPr lang="hu-HU" sz="1800" dirty="0">
              <a:solidFill>
                <a:prstClr val="black"/>
              </a:solidFill>
              <a:latin typeface="Goudy Old Style" panose="02020502050305020303" pitchFamily="18" charset="77"/>
            </a:endParaRPr>
          </a:p>
          <a:p>
            <a:pPr marL="0" lvl="0" indent="0">
              <a:lnSpc>
                <a:spcPct val="100000"/>
              </a:lnSpc>
              <a:spcBef>
                <a:spcPts val="600"/>
              </a:spcBef>
              <a:buNone/>
            </a:pPr>
            <a:r>
              <a:rPr lang="hu-HU" sz="1800" dirty="0" err="1">
                <a:solidFill>
                  <a:prstClr val="black"/>
                </a:solidFill>
                <a:latin typeface="Goudy Old Style" panose="02020502050305020303" pitchFamily="18" charset="77"/>
              </a:rPr>
              <a:t>Carbamid</a:t>
            </a:r>
            <a:r>
              <a:rPr lang="hu-HU" sz="1800" dirty="0">
                <a:solidFill>
                  <a:prstClr val="black"/>
                </a:solidFill>
                <a:latin typeface="Goudy Old Style" panose="02020502050305020303" pitchFamily="18" charset="77"/>
              </a:rPr>
              <a:t>: </a:t>
            </a:r>
            <a:r>
              <a:rPr lang="hu-HU" sz="1800" dirty="0" smtClean="0">
                <a:solidFill>
                  <a:prstClr val="black"/>
                </a:solidFill>
                <a:latin typeface="Goudy Old Style" panose="02020502050305020303" pitchFamily="18" charset="77"/>
              </a:rPr>
              <a:t>8.8 </a:t>
            </a:r>
            <a:r>
              <a:rPr lang="hu-HU" sz="1800" dirty="0" err="1">
                <a:solidFill>
                  <a:prstClr val="black"/>
                </a:solidFill>
                <a:latin typeface="Goudy Old Style" panose="02020502050305020303" pitchFamily="18" charset="77"/>
              </a:rPr>
              <a:t>mmol</a:t>
            </a:r>
            <a:r>
              <a:rPr lang="hu-HU" sz="1800" dirty="0">
                <a:solidFill>
                  <a:prstClr val="black"/>
                </a:solidFill>
                <a:latin typeface="Goudy Old Style" panose="02020502050305020303" pitchFamily="18" charset="77"/>
              </a:rPr>
              <a:t>/l (</a:t>
            </a:r>
            <a:r>
              <a:rPr lang="hu-HU" sz="1800" dirty="0" err="1">
                <a:solidFill>
                  <a:prstClr val="black"/>
                </a:solidFill>
                <a:latin typeface="Goudy Old Style" panose="02020502050305020303" pitchFamily="18" charset="77"/>
              </a:rPr>
              <a:t>norm</a:t>
            </a:r>
            <a:r>
              <a:rPr lang="hu-HU" sz="1800" dirty="0">
                <a:solidFill>
                  <a:prstClr val="black"/>
                </a:solidFill>
                <a:latin typeface="Goudy Old Style" panose="02020502050305020303" pitchFamily="18" charset="77"/>
              </a:rPr>
              <a:t>.: 2.0-7.2), </a:t>
            </a:r>
            <a:r>
              <a:rPr lang="hu-HU" sz="1800" dirty="0" err="1">
                <a:solidFill>
                  <a:prstClr val="black"/>
                </a:solidFill>
                <a:latin typeface="Goudy Old Style" panose="02020502050305020303" pitchFamily="18" charset="77"/>
              </a:rPr>
              <a:t>creatinin</a:t>
            </a:r>
            <a:r>
              <a:rPr lang="hu-HU" sz="1800" dirty="0">
                <a:solidFill>
                  <a:prstClr val="black"/>
                </a:solidFill>
                <a:latin typeface="Goudy Old Style" panose="02020502050305020303" pitchFamily="18" charset="77"/>
              </a:rPr>
              <a:t>: </a:t>
            </a:r>
            <a:r>
              <a:rPr lang="hu-HU" sz="1800" dirty="0" smtClean="0">
                <a:solidFill>
                  <a:prstClr val="black"/>
                </a:solidFill>
                <a:latin typeface="Goudy Old Style" panose="02020502050305020303" pitchFamily="18" charset="77"/>
              </a:rPr>
              <a:t>104 </a:t>
            </a:r>
            <a:r>
              <a:rPr lang="hu-HU" sz="1800" dirty="0" err="1">
                <a:solidFill>
                  <a:prstClr val="black"/>
                </a:solidFill>
                <a:latin typeface="Goudy Old Style" panose="02020502050305020303" pitchFamily="18" charset="77"/>
              </a:rPr>
              <a:t>mmol</a:t>
            </a:r>
            <a:r>
              <a:rPr lang="hu-HU" sz="1800" dirty="0">
                <a:solidFill>
                  <a:prstClr val="black"/>
                </a:solidFill>
                <a:latin typeface="Goudy Old Style" panose="02020502050305020303" pitchFamily="18" charset="77"/>
              </a:rPr>
              <a:t>/l (</a:t>
            </a:r>
            <a:r>
              <a:rPr lang="hu-HU" sz="1800" dirty="0" err="1">
                <a:solidFill>
                  <a:prstClr val="black"/>
                </a:solidFill>
                <a:latin typeface="Goudy Old Style" panose="02020502050305020303" pitchFamily="18" charset="77"/>
              </a:rPr>
              <a:t>norm</a:t>
            </a:r>
            <a:r>
              <a:rPr lang="hu-HU" sz="1800" dirty="0">
                <a:solidFill>
                  <a:prstClr val="black"/>
                </a:solidFill>
                <a:latin typeface="Goudy Old Style" panose="02020502050305020303" pitchFamily="18" charset="77"/>
              </a:rPr>
              <a:t>.: 59-104</a:t>
            </a:r>
            <a:r>
              <a:rPr lang="hu-HU" sz="1800" dirty="0" smtClean="0">
                <a:solidFill>
                  <a:prstClr val="black"/>
                </a:solidFill>
                <a:latin typeface="Goudy Old Style" panose="02020502050305020303" pitchFamily="18" charset="77"/>
              </a:rPr>
              <a:t>),</a:t>
            </a:r>
          </a:p>
          <a:p>
            <a:pPr marL="0" lvl="0" indent="0">
              <a:lnSpc>
                <a:spcPct val="100000"/>
              </a:lnSpc>
              <a:spcBef>
                <a:spcPts val="600"/>
              </a:spcBef>
              <a:buNone/>
            </a:pPr>
            <a:endParaRPr lang="hu-HU" sz="1800" dirty="0">
              <a:solidFill>
                <a:prstClr val="black"/>
              </a:solidFill>
              <a:latin typeface="Goudy Old Style" panose="02020502050305020303" pitchFamily="18" charset="77"/>
            </a:endParaRPr>
          </a:p>
          <a:p>
            <a:pPr marL="0" lvl="0" indent="0">
              <a:lnSpc>
                <a:spcPct val="100000"/>
              </a:lnSpc>
              <a:spcBef>
                <a:spcPts val="600"/>
              </a:spcBef>
              <a:buNone/>
            </a:pPr>
            <a:r>
              <a:rPr lang="hu-HU" sz="1800" dirty="0" err="1" smtClean="0">
                <a:solidFill>
                  <a:prstClr val="black"/>
                </a:solidFill>
                <a:latin typeface="Goudy Old Style" panose="02020502050305020303" pitchFamily="18" charset="77"/>
              </a:rPr>
              <a:t>Control</a:t>
            </a:r>
            <a:r>
              <a:rPr lang="hu-HU" sz="1800" dirty="0" smtClean="0">
                <a:solidFill>
                  <a:prstClr val="black"/>
                </a:solidFill>
                <a:latin typeface="Goudy Old Style" panose="02020502050305020303" pitchFamily="18" charset="77"/>
              </a:rPr>
              <a:t> (in 3 </a:t>
            </a:r>
            <a:r>
              <a:rPr lang="hu-HU" sz="1800" dirty="0" err="1" smtClean="0">
                <a:solidFill>
                  <a:prstClr val="black"/>
                </a:solidFill>
                <a:latin typeface="Goudy Old Style" panose="02020502050305020303" pitchFamily="18" charset="77"/>
              </a:rPr>
              <a:t>month</a:t>
            </a:r>
            <a:r>
              <a:rPr lang="hu-HU" sz="1800" dirty="0" smtClean="0">
                <a:solidFill>
                  <a:prstClr val="black"/>
                </a:solidFill>
                <a:latin typeface="Goudy Old Style" panose="02020502050305020303" pitchFamily="18" charset="77"/>
              </a:rPr>
              <a:t>)</a:t>
            </a:r>
            <a:endParaRPr lang="hu-HU" sz="1800" dirty="0">
              <a:solidFill>
                <a:prstClr val="black"/>
              </a:solidFill>
              <a:latin typeface="Goudy Old Style" panose="02020502050305020303" pitchFamily="18" charset="77"/>
            </a:endParaRPr>
          </a:p>
          <a:p>
            <a:pPr marL="0" lvl="0" indent="0">
              <a:lnSpc>
                <a:spcPct val="100000"/>
              </a:lnSpc>
              <a:spcBef>
                <a:spcPts val="600"/>
              </a:spcBef>
              <a:buNone/>
            </a:pPr>
            <a:r>
              <a:rPr lang="hu-HU" sz="1800" dirty="0" err="1">
                <a:solidFill>
                  <a:prstClr val="black"/>
                </a:solidFill>
                <a:latin typeface="Goudy Old Style" panose="02020502050305020303" pitchFamily="18" charset="77"/>
              </a:rPr>
              <a:t>Blood</a:t>
            </a:r>
            <a:r>
              <a:rPr lang="hu-HU" sz="1800" dirty="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sugar</a:t>
            </a:r>
            <a:r>
              <a:rPr lang="hu-HU" sz="1800" dirty="0">
                <a:solidFill>
                  <a:prstClr val="black"/>
                </a:solidFill>
                <a:latin typeface="Goudy Old Style" panose="02020502050305020303" pitchFamily="18" charset="77"/>
              </a:rPr>
              <a:t> </a:t>
            </a:r>
            <a:r>
              <a:rPr lang="hu-HU" sz="1800" dirty="0" smtClean="0">
                <a:solidFill>
                  <a:prstClr val="black"/>
                </a:solidFill>
                <a:latin typeface="Goudy Old Style" panose="02020502050305020303" pitchFamily="18" charset="77"/>
              </a:rPr>
              <a:t>level:</a:t>
            </a:r>
            <a:r>
              <a:rPr lang="hu-HU" sz="1800" dirty="0" smtClean="0">
                <a:solidFill>
                  <a:srgbClr val="FF0000"/>
                </a:solidFill>
                <a:latin typeface="Goudy Old Style" panose="02020502050305020303" pitchFamily="18" charset="77"/>
              </a:rPr>
              <a:t>6,2</a:t>
            </a:r>
            <a:r>
              <a:rPr lang="hu-HU" sz="1800" dirty="0" smtClean="0">
                <a:solidFill>
                  <a:prstClr val="black"/>
                </a:solidFill>
                <a:latin typeface="Goudy Old Style" panose="02020502050305020303" pitchFamily="18" charset="77"/>
              </a:rPr>
              <a:t> </a:t>
            </a:r>
            <a:r>
              <a:rPr lang="hu-HU" sz="1800" dirty="0" err="1" smtClean="0">
                <a:solidFill>
                  <a:prstClr val="black"/>
                </a:solidFill>
                <a:latin typeface="Goudy Old Style" panose="02020502050305020303" pitchFamily="18" charset="77"/>
              </a:rPr>
              <a:t>mmol</a:t>
            </a:r>
            <a:r>
              <a:rPr lang="hu-HU" sz="1800" dirty="0" smtClean="0">
                <a:solidFill>
                  <a:prstClr val="black"/>
                </a:solidFill>
                <a:latin typeface="Goudy Old Style" panose="02020502050305020303" pitchFamily="18" charset="77"/>
              </a:rPr>
              <a:t>/l   (</a:t>
            </a:r>
            <a:r>
              <a:rPr lang="en-US" sz="1800" dirty="0">
                <a:solidFill>
                  <a:prstClr val="black"/>
                </a:solidFill>
                <a:latin typeface="Goudy Old Style" panose="02020502050305020303" pitchFamily="18" charset="77"/>
              </a:rPr>
              <a:t>normal value: 4.0-6.4 </a:t>
            </a:r>
            <a:r>
              <a:rPr lang="en-US" sz="1800" dirty="0" err="1" smtClean="0">
                <a:solidFill>
                  <a:prstClr val="black"/>
                </a:solidFill>
                <a:latin typeface="Goudy Old Style" panose="02020502050305020303" pitchFamily="18" charset="77"/>
              </a:rPr>
              <a:t>mmol</a:t>
            </a:r>
            <a:r>
              <a:rPr lang="en-US" sz="1800" dirty="0" smtClean="0">
                <a:solidFill>
                  <a:prstClr val="black"/>
                </a:solidFill>
                <a:latin typeface="Goudy Old Style" panose="02020502050305020303" pitchFamily="18" charset="77"/>
              </a:rPr>
              <a:t>/l</a:t>
            </a:r>
            <a:r>
              <a:rPr lang="hu-HU" sz="1800" smtClean="0">
                <a:solidFill>
                  <a:prstClr val="black"/>
                </a:solidFill>
                <a:latin typeface="Goudy Old Style" panose="02020502050305020303" pitchFamily="18" charset="77"/>
              </a:rPr>
              <a:t>)</a:t>
            </a:r>
            <a:endParaRPr lang="hu-HU" sz="1800" dirty="0">
              <a:solidFill>
                <a:prstClr val="black"/>
              </a:solidFill>
              <a:latin typeface="Goudy Old Style" panose="02020502050305020303" pitchFamily="18" charset="77"/>
            </a:endParaRPr>
          </a:p>
          <a:p>
            <a:pPr marL="0" lvl="0" indent="0">
              <a:lnSpc>
                <a:spcPct val="100000"/>
              </a:lnSpc>
              <a:spcBef>
                <a:spcPts val="600"/>
              </a:spcBef>
              <a:buNone/>
            </a:pPr>
            <a:r>
              <a:rPr lang="hu-HU" sz="1800" dirty="0" err="1">
                <a:solidFill>
                  <a:prstClr val="black"/>
                </a:solidFill>
                <a:latin typeface="Goudy Old Style" panose="02020502050305020303" pitchFamily="18" charset="77"/>
              </a:rPr>
              <a:t>Carbamid</a:t>
            </a:r>
            <a:r>
              <a:rPr lang="hu-HU" sz="1800" dirty="0">
                <a:solidFill>
                  <a:prstClr val="black"/>
                </a:solidFill>
                <a:latin typeface="Goudy Old Style" panose="02020502050305020303" pitchFamily="18" charset="77"/>
              </a:rPr>
              <a:t>: </a:t>
            </a:r>
            <a:r>
              <a:rPr lang="hu-HU" sz="1800" dirty="0" smtClean="0">
                <a:solidFill>
                  <a:srgbClr val="FF0000"/>
                </a:solidFill>
                <a:latin typeface="Goudy Old Style" panose="02020502050305020303" pitchFamily="18" charset="77"/>
              </a:rPr>
              <a:t>5.6</a:t>
            </a:r>
            <a:r>
              <a:rPr lang="hu-HU" sz="1800" dirty="0" smtClean="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mmol</a:t>
            </a:r>
            <a:r>
              <a:rPr lang="hu-HU" sz="1800" dirty="0">
                <a:solidFill>
                  <a:prstClr val="black"/>
                </a:solidFill>
                <a:latin typeface="Goudy Old Style" panose="02020502050305020303" pitchFamily="18" charset="77"/>
              </a:rPr>
              <a:t>/l (</a:t>
            </a:r>
            <a:r>
              <a:rPr lang="hu-HU" sz="1800" dirty="0" err="1">
                <a:solidFill>
                  <a:prstClr val="black"/>
                </a:solidFill>
                <a:latin typeface="Goudy Old Style" panose="02020502050305020303" pitchFamily="18" charset="77"/>
              </a:rPr>
              <a:t>norm</a:t>
            </a:r>
            <a:r>
              <a:rPr lang="hu-HU" sz="1800" dirty="0">
                <a:solidFill>
                  <a:prstClr val="black"/>
                </a:solidFill>
                <a:latin typeface="Goudy Old Style" panose="02020502050305020303" pitchFamily="18" charset="77"/>
              </a:rPr>
              <a:t>.: 2.0-7.2), </a:t>
            </a:r>
            <a:r>
              <a:rPr lang="hu-HU" sz="1800" dirty="0" err="1">
                <a:solidFill>
                  <a:prstClr val="black"/>
                </a:solidFill>
                <a:latin typeface="Goudy Old Style" panose="02020502050305020303" pitchFamily="18" charset="77"/>
              </a:rPr>
              <a:t>creatinin</a:t>
            </a:r>
            <a:r>
              <a:rPr lang="hu-HU" sz="1800" dirty="0">
                <a:solidFill>
                  <a:prstClr val="black"/>
                </a:solidFill>
                <a:latin typeface="Goudy Old Style" panose="02020502050305020303" pitchFamily="18" charset="77"/>
              </a:rPr>
              <a:t>: </a:t>
            </a:r>
            <a:r>
              <a:rPr lang="hu-HU" sz="1800" dirty="0" smtClean="0">
                <a:solidFill>
                  <a:srgbClr val="FF0000"/>
                </a:solidFill>
                <a:latin typeface="Goudy Old Style" panose="02020502050305020303" pitchFamily="18" charset="77"/>
              </a:rPr>
              <a:t>88</a:t>
            </a:r>
            <a:r>
              <a:rPr lang="hu-HU" sz="1800" dirty="0" smtClean="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mmol</a:t>
            </a:r>
            <a:r>
              <a:rPr lang="hu-HU" sz="1800" dirty="0">
                <a:solidFill>
                  <a:prstClr val="black"/>
                </a:solidFill>
                <a:latin typeface="Goudy Old Style" panose="02020502050305020303" pitchFamily="18" charset="77"/>
              </a:rPr>
              <a:t>/l (</a:t>
            </a:r>
            <a:r>
              <a:rPr lang="hu-HU" sz="1800" dirty="0" err="1">
                <a:solidFill>
                  <a:prstClr val="black"/>
                </a:solidFill>
                <a:latin typeface="Goudy Old Style" panose="02020502050305020303" pitchFamily="18" charset="77"/>
              </a:rPr>
              <a:t>norm</a:t>
            </a:r>
            <a:r>
              <a:rPr lang="hu-HU" sz="1800" dirty="0">
                <a:solidFill>
                  <a:prstClr val="black"/>
                </a:solidFill>
                <a:latin typeface="Goudy Old Style" panose="02020502050305020303" pitchFamily="18" charset="77"/>
              </a:rPr>
              <a:t>.: 59-104),</a:t>
            </a:r>
          </a:p>
          <a:p>
            <a:pPr marL="0" lvl="0" indent="0">
              <a:lnSpc>
                <a:spcPct val="100000"/>
              </a:lnSpc>
              <a:spcBef>
                <a:spcPts val="600"/>
              </a:spcBef>
              <a:buNone/>
            </a:pPr>
            <a:r>
              <a:rPr lang="hu-HU" sz="1800" dirty="0">
                <a:solidFill>
                  <a:prstClr val="black"/>
                </a:solidFill>
                <a:latin typeface="Goudy Old Style" panose="02020502050305020303" pitchFamily="18" charset="77"/>
              </a:rPr>
              <a:t>HBL (Hemoglobin) A1C%: </a:t>
            </a:r>
            <a:r>
              <a:rPr lang="hu-HU" sz="2400" b="1" dirty="0" smtClean="0">
                <a:solidFill>
                  <a:srgbClr val="FF0000"/>
                </a:solidFill>
                <a:latin typeface="Goudy Old Style" panose="02020502050305020303" pitchFamily="18" charset="77"/>
              </a:rPr>
              <a:t>6.4!! </a:t>
            </a:r>
            <a:r>
              <a:rPr lang="hu-HU" sz="1800" dirty="0">
                <a:solidFill>
                  <a:prstClr val="black"/>
                </a:solidFill>
                <a:latin typeface="Goudy Old Style" panose="02020502050305020303" pitchFamily="18" charset="77"/>
              </a:rPr>
              <a:t>(</a:t>
            </a:r>
            <a:r>
              <a:rPr lang="hu-HU" sz="1800" dirty="0" err="1">
                <a:solidFill>
                  <a:prstClr val="black"/>
                </a:solidFill>
                <a:latin typeface="Goudy Old Style" panose="02020502050305020303" pitchFamily="18" charset="77"/>
              </a:rPr>
              <a:t>norm</a:t>
            </a:r>
            <a:r>
              <a:rPr lang="hu-HU" sz="1800" dirty="0">
                <a:solidFill>
                  <a:prstClr val="black"/>
                </a:solidFill>
                <a:latin typeface="Goudy Old Style" panose="02020502050305020303" pitchFamily="18" charset="77"/>
              </a:rPr>
              <a:t>: 4.0-6.4% , </a:t>
            </a:r>
            <a:r>
              <a:rPr lang="hu-HU" sz="1800" dirty="0" err="1">
                <a:solidFill>
                  <a:prstClr val="black"/>
                </a:solidFill>
                <a:latin typeface="Goudy Old Style" panose="02020502050305020303" pitchFamily="18" charset="77"/>
              </a:rPr>
              <a:t>the</a:t>
            </a:r>
            <a:r>
              <a:rPr lang="hu-HU" sz="1800" dirty="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therapeutic</a:t>
            </a:r>
            <a:r>
              <a:rPr lang="hu-HU" sz="1800" dirty="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target</a:t>
            </a:r>
            <a:r>
              <a:rPr lang="hu-HU" sz="1800" dirty="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range</a:t>
            </a:r>
            <a:r>
              <a:rPr lang="hu-HU" sz="1800" dirty="0">
                <a:solidFill>
                  <a:prstClr val="black"/>
                </a:solidFill>
                <a:latin typeface="Goudy Old Style" panose="02020502050305020303" pitchFamily="18" charset="77"/>
              </a:rPr>
              <a:t>: </a:t>
            </a:r>
            <a:r>
              <a:rPr lang="hu-HU" sz="1800" dirty="0" err="1">
                <a:solidFill>
                  <a:prstClr val="black"/>
                </a:solidFill>
                <a:latin typeface="Goudy Old Style" panose="02020502050305020303" pitchFamily="18" charset="77"/>
              </a:rPr>
              <a:t>below</a:t>
            </a:r>
            <a:r>
              <a:rPr lang="hu-HU" sz="1800" dirty="0">
                <a:solidFill>
                  <a:prstClr val="black"/>
                </a:solidFill>
                <a:latin typeface="Goudy Old Style" panose="02020502050305020303" pitchFamily="18" charset="77"/>
              </a:rPr>
              <a:t> 7</a:t>
            </a:r>
            <a:r>
              <a:rPr lang="hu-HU" sz="1800" dirty="0" smtClean="0">
                <a:solidFill>
                  <a:prstClr val="black"/>
                </a:solidFill>
                <a:latin typeface="Goudy Old Style" panose="02020502050305020303" pitchFamily="18" charset="77"/>
              </a:rPr>
              <a:t>%)</a:t>
            </a:r>
          </a:p>
          <a:p>
            <a:pPr marL="0" lvl="0" indent="0">
              <a:lnSpc>
                <a:spcPct val="100000"/>
              </a:lnSpc>
              <a:spcBef>
                <a:spcPts val="600"/>
              </a:spcBef>
              <a:buNone/>
            </a:pPr>
            <a:r>
              <a:rPr lang="hu-HU" sz="1800" dirty="0" err="1" smtClean="0">
                <a:solidFill>
                  <a:prstClr val="black"/>
                </a:solidFill>
                <a:latin typeface="Goudy Old Style" panose="02020502050305020303" pitchFamily="18" charset="77"/>
              </a:rPr>
              <a:t>Blood</a:t>
            </a:r>
            <a:r>
              <a:rPr lang="hu-HU" sz="1800" dirty="0" smtClean="0">
                <a:solidFill>
                  <a:prstClr val="black"/>
                </a:solidFill>
                <a:latin typeface="Goudy Old Style" panose="02020502050305020303" pitchFamily="18" charset="77"/>
              </a:rPr>
              <a:t> </a:t>
            </a:r>
            <a:r>
              <a:rPr lang="hu-HU" sz="1800" dirty="0" err="1" smtClean="0">
                <a:solidFill>
                  <a:prstClr val="black"/>
                </a:solidFill>
                <a:latin typeface="Goudy Old Style" panose="02020502050305020303" pitchFamily="18" charset="77"/>
              </a:rPr>
              <a:t>sugar</a:t>
            </a:r>
            <a:r>
              <a:rPr lang="hu-HU" sz="1800" dirty="0" smtClean="0">
                <a:solidFill>
                  <a:prstClr val="black"/>
                </a:solidFill>
                <a:latin typeface="Goudy Old Style" panose="02020502050305020303" pitchFamily="18" charset="77"/>
              </a:rPr>
              <a:t> </a:t>
            </a:r>
            <a:r>
              <a:rPr lang="hu-HU" sz="1800" dirty="0" err="1" smtClean="0">
                <a:solidFill>
                  <a:prstClr val="black"/>
                </a:solidFill>
                <a:latin typeface="Goudy Old Style" panose="02020502050305020303" pitchFamily="18" charset="77"/>
              </a:rPr>
              <a:t>level</a:t>
            </a:r>
            <a:r>
              <a:rPr lang="hu-HU" sz="1800" dirty="0" smtClean="0">
                <a:solidFill>
                  <a:prstClr val="black"/>
                </a:solidFill>
                <a:latin typeface="Goudy Old Style" panose="02020502050305020303" pitchFamily="18" charset="77"/>
              </a:rPr>
              <a:t> </a:t>
            </a:r>
            <a:r>
              <a:rPr lang="hu-HU" sz="1800" dirty="0" err="1" smtClean="0">
                <a:solidFill>
                  <a:prstClr val="black"/>
                </a:solidFill>
                <a:latin typeface="Goudy Old Style" panose="02020502050305020303" pitchFamily="18" charset="77"/>
              </a:rPr>
              <a:t>stabilized</a:t>
            </a:r>
            <a:r>
              <a:rPr lang="hu-HU" sz="1800" dirty="0" smtClean="0">
                <a:solidFill>
                  <a:prstClr val="black"/>
                </a:solidFill>
                <a:latin typeface="Goudy Old Style" panose="02020502050305020303" pitchFamily="18" charset="77"/>
              </a:rPr>
              <a:t>!!,</a:t>
            </a:r>
          </a:p>
          <a:p>
            <a:pPr marL="0" lvl="0" indent="0">
              <a:lnSpc>
                <a:spcPct val="100000"/>
              </a:lnSpc>
              <a:spcBef>
                <a:spcPts val="600"/>
              </a:spcBef>
              <a:buNone/>
            </a:pPr>
            <a:r>
              <a:rPr lang="en-US" sz="1800" dirty="0">
                <a:solidFill>
                  <a:prstClr val="black"/>
                </a:solidFill>
                <a:latin typeface="Goudy Old Style" panose="02020502050305020303" pitchFamily="18" charset="77"/>
              </a:rPr>
              <a:t>The fatigue is gone and she has lost 8 </a:t>
            </a:r>
            <a:r>
              <a:rPr lang="en-US" sz="1800" dirty="0" smtClean="0">
                <a:solidFill>
                  <a:prstClr val="black"/>
                </a:solidFill>
                <a:latin typeface="Goudy Old Style" panose="02020502050305020303" pitchFamily="18" charset="77"/>
              </a:rPr>
              <a:t>kg</a:t>
            </a:r>
            <a:r>
              <a:rPr lang="hu-HU" sz="1800" dirty="0" smtClean="0">
                <a:solidFill>
                  <a:prstClr val="black"/>
                </a:solidFill>
                <a:latin typeface="Goudy Old Style" panose="02020502050305020303" pitchFamily="18" charset="77"/>
              </a:rPr>
              <a:t>!</a:t>
            </a:r>
            <a:endParaRPr lang="hu-HU" sz="1800" dirty="0">
              <a:solidFill>
                <a:prstClr val="black"/>
              </a:solidFill>
              <a:latin typeface="Goudy Old Style" panose="02020502050305020303" pitchFamily="18" charset="77"/>
            </a:endParaRPr>
          </a:p>
        </p:txBody>
      </p:sp>
      <p:sp>
        <p:nvSpPr>
          <p:cNvPr id="10" name="Freeform: Shape 9">
            <a:extLst>
              <a:ext uri="{FF2B5EF4-FFF2-40B4-BE49-F238E27FC236}">
                <a16:creationId xmlns:a16="http://schemas.microsoft.com/office/drawing/2014/main" id="{0F06C9D3-00DF-4B71-AE88-29075022FC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9545" y="1333265"/>
            <a:ext cx="2926988" cy="2594434"/>
          </a:xfrm>
          <a:custGeom>
            <a:avLst/>
            <a:gdLst>
              <a:gd name="connsiteX0" fmla="*/ 853538 w 2991693"/>
              <a:gd name="connsiteY0" fmla="*/ 0 h 2651787"/>
              <a:gd name="connsiteX1" fmla="*/ 2141030 w 2991693"/>
              <a:gd name="connsiteY1" fmla="*/ 0 h 2651787"/>
              <a:gd name="connsiteX2" fmla="*/ 2324957 w 2991693"/>
              <a:gd name="connsiteY2" fmla="*/ 103466 h 2651787"/>
              <a:gd name="connsiteX3" fmla="*/ 2968702 w 2991693"/>
              <a:gd name="connsiteY3" fmla="*/ 1218596 h 2651787"/>
              <a:gd name="connsiteX4" fmla="*/ 2968702 w 2991693"/>
              <a:gd name="connsiteY4" fmla="*/ 1433192 h 2651787"/>
              <a:gd name="connsiteX5" fmla="*/ 2324957 w 2991693"/>
              <a:gd name="connsiteY5" fmla="*/ 2548321 h 2651787"/>
              <a:gd name="connsiteX6" fmla="*/ 2141030 w 2991693"/>
              <a:gd name="connsiteY6" fmla="*/ 2651787 h 2651787"/>
              <a:gd name="connsiteX7" fmla="*/ 853538 w 2991693"/>
              <a:gd name="connsiteY7" fmla="*/ 2651787 h 2651787"/>
              <a:gd name="connsiteX8" fmla="*/ 669612 w 2991693"/>
              <a:gd name="connsiteY8" fmla="*/ 2548321 h 2651787"/>
              <a:gd name="connsiteX9" fmla="*/ 25866 w 2991693"/>
              <a:gd name="connsiteY9" fmla="*/ 1433192 h 2651787"/>
              <a:gd name="connsiteX10" fmla="*/ 25866 w 2991693"/>
              <a:gd name="connsiteY10" fmla="*/ 1218596 h 2651787"/>
              <a:gd name="connsiteX11" fmla="*/ 669612 w 2991693"/>
              <a:gd name="connsiteY11" fmla="*/ 103466 h 2651787"/>
              <a:gd name="connsiteX12" fmla="*/ 853538 w 2991693"/>
              <a:gd name="connsiteY12" fmla="*/ 0 h 265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91693" h="2651787">
                <a:moveTo>
                  <a:pt x="853538" y="0"/>
                </a:moveTo>
                <a:cubicBezTo>
                  <a:pt x="2141030" y="0"/>
                  <a:pt x="2141030" y="0"/>
                  <a:pt x="2141030" y="0"/>
                </a:cubicBezTo>
                <a:cubicBezTo>
                  <a:pt x="2206170" y="0"/>
                  <a:pt x="2290471" y="45985"/>
                  <a:pt x="2324957" y="103466"/>
                </a:cubicBezTo>
                <a:cubicBezTo>
                  <a:pt x="2968702" y="1218596"/>
                  <a:pt x="2968702" y="1218596"/>
                  <a:pt x="2968702" y="1218596"/>
                </a:cubicBezTo>
                <a:cubicBezTo>
                  <a:pt x="2999357" y="1279909"/>
                  <a:pt x="2999357" y="1371878"/>
                  <a:pt x="2968702" y="1433192"/>
                </a:cubicBezTo>
                <a:cubicBezTo>
                  <a:pt x="2324957" y="2548321"/>
                  <a:pt x="2324957" y="2548321"/>
                  <a:pt x="2324957" y="2548321"/>
                </a:cubicBezTo>
                <a:cubicBezTo>
                  <a:pt x="2290471" y="2605803"/>
                  <a:pt x="2206170" y="2651787"/>
                  <a:pt x="2141030" y="2651787"/>
                </a:cubicBezTo>
                <a:lnTo>
                  <a:pt x="853538" y="2651787"/>
                </a:lnTo>
                <a:cubicBezTo>
                  <a:pt x="784566" y="2651787"/>
                  <a:pt x="700266" y="2605803"/>
                  <a:pt x="669612" y="2548321"/>
                </a:cubicBezTo>
                <a:cubicBezTo>
                  <a:pt x="25866" y="1433192"/>
                  <a:pt x="25866" y="1433192"/>
                  <a:pt x="25866" y="1433192"/>
                </a:cubicBezTo>
                <a:cubicBezTo>
                  <a:pt x="-8621" y="1371878"/>
                  <a:pt x="-8621" y="1279909"/>
                  <a:pt x="25866" y="1218596"/>
                </a:cubicBezTo>
                <a:cubicBezTo>
                  <a:pt x="669612" y="103466"/>
                  <a:pt x="669612" y="103466"/>
                  <a:pt x="669612" y="103466"/>
                </a:cubicBezTo>
                <a:cubicBezTo>
                  <a:pt x="700266" y="45985"/>
                  <a:pt x="784566" y="0"/>
                  <a:pt x="853538" y="0"/>
                </a:cubicBezTo>
                <a:close/>
              </a:path>
            </a:pathLst>
          </a:custGeom>
          <a:noFill/>
          <a:ln w="50800"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reeform 5">
            <a:extLst>
              <a:ext uri="{FF2B5EF4-FFF2-40B4-BE49-F238E27FC236}">
                <a16:creationId xmlns:a16="http://schemas.microsoft.com/office/drawing/2014/main" id="{4300F7B2-2FBB-4B65-B588-6331766027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75032" y="1327438"/>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5">
            <a:extLst>
              <a:ext uri="{FF2B5EF4-FFF2-40B4-BE49-F238E27FC236}">
                <a16:creationId xmlns:a16="http://schemas.microsoft.com/office/drawing/2014/main" id="{EFA5A327-531A-495C-BCA7-27F04811AF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2922" y="1075612"/>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9B1A6D7C-789D-BA4F-ACF0-B5A1EF7E3CF3}"/>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5" name="Picture 7" descr="Picture 7">
            <a:extLst>
              <a:ext uri="{FF2B5EF4-FFF2-40B4-BE49-F238E27FC236}">
                <a16:creationId xmlns:a16="http://schemas.microsoft.com/office/drawing/2014/main" id="{06C75699-FB60-E547-9E7C-96917939F5F8}"/>
              </a:ext>
            </a:extLst>
          </p:cNvPr>
          <p:cNvPicPr>
            <a:picLocks noChangeAspect="1"/>
          </p:cNvPicPr>
          <p:nvPr/>
        </p:nvPicPr>
        <p:blipFill>
          <a:blip r:embed="rId2"/>
          <a:stretch>
            <a:fillRect/>
          </a:stretch>
        </p:blipFill>
        <p:spPr>
          <a:xfrm>
            <a:off x="8517928" y="1560918"/>
            <a:ext cx="2229984" cy="2241191"/>
          </a:xfrm>
          <a:prstGeom prst="rect">
            <a:avLst/>
          </a:prstGeom>
        </p:spPr>
      </p:pic>
    </p:spTree>
    <p:extLst>
      <p:ext uri="{BB962C8B-B14F-4D97-AF65-F5344CB8AC3E}">
        <p14:creationId xmlns:p14="http://schemas.microsoft.com/office/powerpoint/2010/main" val="1264454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BF9F8-DAFC-6041-A81F-8692C118BF99}"/>
              </a:ext>
            </a:extLst>
          </p:cNvPr>
          <p:cNvSpPr>
            <a:spLocks noGrp="1"/>
          </p:cNvSpPr>
          <p:nvPr>
            <p:ph type="title"/>
          </p:nvPr>
        </p:nvSpPr>
        <p:spPr>
          <a:xfrm>
            <a:off x="1676400" y="761051"/>
            <a:ext cx="10515600" cy="1325563"/>
          </a:xfrm>
        </p:spPr>
        <p:txBody>
          <a:bodyPr/>
          <a:lstStyle/>
          <a:p>
            <a:r>
              <a:rPr lang="en-US" i="1" spc="300" dirty="0">
                <a:latin typeface="Felix Titling" pitchFamily="82" charset="77"/>
              </a:rPr>
              <a:t>References </a:t>
            </a:r>
          </a:p>
        </p:txBody>
      </p:sp>
      <p:sp>
        <p:nvSpPr>
          <p:cNvPr id="4" name="Rectangle 3">
            <a:extLst>
              <a:ext uri="{FF2B5EF4-FFF2-40B4-BE49-F238E27FC236}">
                <a16:creationId xmlns:a16="http://schemas.microsoft.com/office/drawing/2014/main" id="{8B27160C-9B23-8E4E-96BC-5E3862BB8F4E}"/>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Picture 7">
            <a:extLst>
              <a:ext uri="{FF2B5EF4-FFF2-40B4-BE49-F238E27FC236}">
                <a16:creationId xmlns:a16="http://schemas.microsoft.com/office/drawing/2014/main" id="{9482CEC8-62D8-6145-BA78-F5D605B05796}"/>
              </a:ext>
            </a:extLst>
          </p:cNvPr>
          <p:cNvPicPr>
            <a:picLocks noChangeAspect="1"/>
          </p:cNvPicPr>
          <p:nvPr/>
        </p:nvPicPr>
        <p:blipFill>
          <a:blip r:embed="rId2"/>
          <a:stretch>
            <a:fillRect/>
          </a:stretch>
        </p:blipFill>
        <p:spPr>
          <a:xfrm>
            <a:off x="525116" y="233408"/>
            <a:ext cx="918303" cy="922918"/>
          </a:xfrm>
          <a:prstGeom prst="rect">
            <a:avLst/>
          </a:prstGeom>
        </p:spPr>
      </p:pic>
      <p:sp>
        <p:nvSpPr>
          <p:cNvPr id="6" name="Content Placeholder 5">
            <a:extLst>
              <a:ext uri="{FF2B5EF4-FFF2-40B4-BE49-F238E27FC236}">
                <a16:creationId xmlns:a16="http://schemas.microsoft.com/office/drawing/2014/main" id="{E8D26D0C-3181-833E-6001-38E5DAE3B946}"/>
              </a:ext>
            </a:extLst>
          </p:cNvPr>
          <p:cNvSpPr>
            <a:spLocks noGrp="1"/>
          </p:cNvSpPr>
          <p:nvPr>
            <p:ph idx="1"/>
          </p:nvPr>
        </p:nvSpPr>
        <p:spPr>
          <a:xfrm>
            <a:off x="1283214" y="1831494"/>
            <a:ext cx="10515600" cy="4351338"/>
          </a:xfrm>
        </p:spPr>
        <p:txBody>
          <a:bodyPr/>
          <a:lstStyle/>
          <a:p>
            <a:r>
              <a:rPr lang="en-US" dirty="0">
                <a:hlinkClick r:id="rId3"/>
              </a:rPr>
              <a:t>https://www.ncbi.nlm.nih.gov/pmc/articles/PMC1336077/</a:t>
            </a:r>
            <a:r>
              <a:rPr lang="en-US" dirty="0"/>
              <a:t> </a:t>
            </a:r>
          </a:p>
          <a:p>
            <a:r>
              <a:rPr lang="en-US" dirty="0">
                <a:hlinkClick r:id="rId4"/>
              </a:rPr>
              <a:t>https://www.ncbi.nlm.nih.gov/pmc/articles/PMC9804244/</a:t>
            </a:r>
            <a:r>
              <a:rPr lang="en-US" dirty="0"/>
              <a:t> </a:t>
            </a:r>
          </a:p>
          <a:p>
            <a:r>
              <a:rPr lang="en-US" dirty="0">
                <a:hlinkClick r:id="rId5"/>
              </a:rPr>
              <a:t>https://www.ncbi.nlm.nih.gov/pmc/articles/PMC6906884/</a:t>
            </a:r>
            <a:r>
              <a:rPr lang="en-US" dirty="0"/>
              <a:t> </a:t>
            </a:r>
          </a:p>
          <a:p>
            <a:r>
              <a:rPr lang="en-US" dirty="0">
                <a:hlinkClick r:id="rId6"/>
              </a:rPr>
              <a:t>https://www.ncbi.nlm.nih.gov/pmc/articles/PMC5641400/</a:t>
            </a:r>
            <a:r>
              <a:rPr lang="en-US" dirty="0"/>
              <a:t> </a:t>
            </a:r>
          </a:p>
        </p:txBody>
      </p:sp>
    </p:spTree>
    <p:extLst>
      <p:ext uri="{BB962C8B-B14F-4D97-AF65-F5344CB8AC3E}">
        <p14:creationId xmlns:p14="http://schemas.microsoft.com/office/powerpoint/2010/main" val="911868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34ABB-D4AE-8340-997C-5B27D00D3256}"/>
              </a:ext>
            </a:extLst>
          </p:cNvPr>
          <p:cNvSpPr>
            <a:spLocks noGrp="1"/>
          </p:cNvSpPr>
          <p:nvPr>
            <p:ph type="title"/>
          </p:nvPr>
        </p:nvSpPr>
        <p:spPr>
          <a:xfrm>
            <a:off x="1404489" y="0"/>
            <a:ext cx="7474172" cy="4075754"/>
          </a:xfrm>
        </p:spPr>
        <p:txBody>
          <a:bodyPr vert="horz" lIns="91440" tIns="45720" rIns="91440" bIns="45720" rtlCol="0">
            <a:normAutofit/>
          </a:bodyPr>
          <a:lstStyle/>
          <a:p>
            <a:r>
              <a:rPr lang="en-US" sz="5400" kern="1200" dirty="0">
                <a:latin typeface="Felix Titling" pitchFamily="82" charset="77"/>
              </a:rPr>
              <a:t>Thank You for </a:t>
            </a:r>
            <a:br>
              <a:rPr lang="en-US" sz="5400" kern="1200" dirty="0">
                <a:latin typeface="Felix Titling" pitchFamily="82" charset="77"/>
              </a:rPr>
            </a:br>
            <a:r>
              <a:rPr lang="en-US" sz="5400" kern="1200" dirty="0">
                <a:latin typeface="Felix Titling" pitchFamily="82" charset="77"/>
              </a:rPr>
              <a:t>Joining </a:t>
            </a:r>
            <a:r>
              <a:rPr lang="en-US" sz="5400" dirty="0">
                <a:latin typeface="Felix Titling" pitchFamily="82" charset="77"/>
              </a:rPr>
              <a:t>Us </a:t>
            </a:r>
            <a:r>
              <a:rPr lang="en-US" sz="5400" kern="1200" dirty="0">
                <a:latin typeface="Felix Titling" pitchFamily="82" charset="77"/>
              </a:rPr>
              <a:t>This Week!! </a:t>
            </a:r>
          </a:p>
        </p:txBody>
      </p:sp>
      <p:sp>
        <p:nvSpPr>
          <p:cNvPr id="33" name="Rectangle 25">
            <a:extLst>
              <a:ext uri="{FF2B5EF4-FFF2-40B4-BE49-F238E27FC236}">
                <a16:creationId xmlns:a16="http://schemas.microsoft.com/office/drawing/2014/main"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225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27">
            <a:extLst>
              <a:ext uri="{FF2B5EF4-FFF2-40B4-BE49-F238E27FC236}">
                <a16:creationId xmlns:a16="http://schemas.microsoft.com/office/drawing/2014/main"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F2C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7" descr="Picture 7">
            <a:extLst>
              <a:ext uri="{FF2B5EF4-FFF2-40B4-BE49-F238E27FC236}">
                <a16:creationId xmlns:a16="http://schemas.microsoft.com/office/drawing/2014/main" id="{5A7DB178-6E0C-C741-BD2B-6BD220D964F0}"/>
              </a:ext>
            </a:extLst>
          </p:cNvPr>
          <p:cNvPicPr>
            <a:picLocks noChangeAspect="1"/>
          </p:cNvPicPr>
          <p:nvPr/>
        </p:nvPicPr>
        <p:blipFill rotWithShape="1">
          <a:blip r:embed="rId2">
            <a:alphaModFix/>
          </a:blip>
          <a:srcRect r="-9" b="651"/>
          <a:stretch/>
        </p:blipFill>
        <p:spPr>
          <a:xfrm>
            <a:off x="7145866" y="1330972"/>
            <a:ext cx="4477839" cy="4470647"/>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24" name="Rectangle 23">
            <a:extLst>
              <a:ext uri="{FF2B5EF4-FFF2-40B4-BE49-F238E27FC236}">
                <a16:creationId xmlns:a16="http://schemas.microsoft.com/office/drawing/2014/main" id="{D65F7114-F066-E148-BB56-788D65EC650E}"/>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479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AC73-78F4-3C49-9605-1FB3FFE0404A}"/>
              </a:ext>
            </a:extLst>
          </p:cNvPr>
          <p:cNvSpPr>
            <a:spLocks noGrp="1"/>
          </p:cNvSpPr>
          <p:nvPr>
            <p:ph type="title"/>
          </p:nvPr>
        </p:nvSpPr>
        <p:spPr>
          <a:xfrm>
            <a:off x="-377687" y="1045499"/>
            <a:ext cx="10515600" cy="1325563"/>
          </a:xfrm>
        </p:spPr>
        <p:txBody>
          <a:bodyPr>
            <a:normAutofit/>
          </a:bodyPr>
          <a:lstStyle/>
          <a:p>
            <a:pPr algn="r"/>
            <a:r>
              <a:rPr lang="en-US" dirty="0">
                <a:latin typeface="Felix Titling" pitchFamily="82" charset="77"/>
              </a:rPr>
              <a:t>Medical Disclaimer </a:t>
            </a:r>
            <a:r>
              <a:rPr lang="en-US" dirty="0">
                <a:latin typeface="+mj-lt"/>
              </a:rPr>
              <a:t/>
            </a:r>
            <a:br>
              <a:rPr lang="en-US" dirty="0">
                <a:latin typeface="+mj-lt"/>
              </a:rPr>
            </a:br>
            <a:endParaRPr lang="en-US" dirty="0"/>
          </a:p>
        </p:txBody>
      </p:sp>
      <p:sp>
        <p:nvSpPr>
          <p:cNvPr id="3" name="Content Placeholder 2">
            <a:extLst>
              <a:ext uri="{FF2B5EF4-FFF2-40B4-BE49-F238E27FC236}">
                <a16:creationId xmlns:a16="http://schemas.microsoft.com/office/drawing/2014/main" id="{247A5954-3652-FC4D-BCAD-0E28EBCDEE84}"/>
              </a:ext>
            </a:extLst>
          </p:cNvPr>
          <p:cNvSpPr>
            <a:spLocks noGrp="1"/>
          </p:cNvSpPr>
          <p:nvPr>
            <p:ph idx="1"/>
          </p:nvPr>
        </p:nvSpPr>
        <p:spPr>
          <a:xfrm>
            <a:off x="3866322" y="2147219"/>
            <a:ext cx="7255565" cy="4235983"/>
          </a:xfrm>
        </p:spPr>
        <p:txBody>
          <a:bodyPr>
            <a:normAutofit fontScale="85000" lnSpcReduction="20000"/>
          </a:bodyPr>
          <a:lstStyle/>
          <a:p>
            <a:pPr marL="0" indent="0">
              <a:lnSpc>
                <a:spcPct val="120000"/>
              </a:lnSpc>
              <a:buNone/>
            </a:pPr>
            <a:r>
              <a:rPr lang="en-US" dirty="0">
                <a:latin typeface="Goudy Old Style" panose="02020502050305020303" pitchFamily="18" charset="77"/>
                <a:cs typeface="Calibri" panose="020F0502020204030204" pitchFamily="34" charset="0"/>
              </a:rPr>
              <a:t>The information provided is for educational purposes and is not intended as medical advice, or a substitute for the medical advice of a physician or other qualified health care professional. This is for  science and educational purposes only and cannot be used in any aspect for sales or marketing.  You should not use this information for diagnosing a health or fitness problem or disease.  You should always consult with a doctor or other health care professional for medical advice or information about diagnosis and treatment. </a:t>
            </a:r>
            <a:r>
              <a:rPr lang="en-US" b="1" dirty="0">
                <a:latin typeface="Goudy Old Style" panose="02020502050305020303" pitchFamily="18" charset="77"/>
                <a:cs typeface="Calibri" panose="020F0502020204030204" pitchFamily="34" charset="0"/>
              </a:rPr>
              <a:t>This is Confidential. Do not distribute</a:t>
            </a:r>
            <a:r>
              <a:rPr lang="en-US" dirty="0">
                <a:latin typeface="Goudy Old Style" panose="02020502050305020303" pitchFamily="18" charset="77"/>
                <a:cs typeface="Calibri" panose="020F0502020204030204" pitchFamily="34" charset="0"/>
              </a:rPr>
              <a:t>—for scientific educational purposes only.  </a:t>
            </a:r>
          </a:p>
          <a:p>
            <a:pPr marL="0" indent="0">
              <a:buNone/>
            </a:pPr>
            <a:endParaRPr lang="en-US" dirty="0"/>
          </a:p>
        </p:txBody>
      </p:sp>
      <p:sp>
        <p:nvSpPr>
          <p:cNvPr id="5" name="Rectangle 4">
            <a:extLst>
              <a:ext uri="{FF2B5EF4-FFF2-40B4-BE49-F238E27FC236}">
                <a16:creationId xmlns:a16="http://schemas.microsoft.com/office/drawing/2014/main" id="{FC156412-DD76-764B-842B-2CBF62DE160C}"/>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7" descr="Picture 7">
            <a:extLst>
              <a:ext uri="{FF2B5EF4-FFF2-40B4-BE49-F238E27FC236}">
                <a16:creationId xmlns:a16="http://schemas.microsoft.com/office/drawing/2014/main" id="{E8D8CAC4-C766-0046-BB90-57F47333F1A1}"/>
              </a:ext>
            </a:extLst>
          </p:cNvPr>
          <p:cNvPicPr>
            <a:picLocks noChangeAspect="1"/>
          </p:cNvPicPr>
          <p:nvPr/>
        </p:nvPicPr>
        <p:blipFill>
          <a:blip r:embed="rId2"/>
          <a:stretch>
            <a:fillRect/>
          </a:stretch>
        </p:blipFill>
        <p:spPr>
          <a:xfrm>
            <a:off x="128740" y="2027583"/>
            <a:ext cx="3055560" cy="3070915"/>
          </a:xfrm>
          <a:prstGeom prst="rect">
            <a:avLst/>
          </a:prstGeom>
          <a:ln w="12700">
            <a:miter lim="400000"/>
          </a:ln>
        </p:spPr>
      </p:pic>
    </p:spTree>
    <p:extLst>
      <p:ext uri="{BB962C8B-B14F-4D97-AF65-F5344CB8AC3E}">
        <p14:creationId xmlns:p14="http://schemas.microsoft.com/office/powerpoint/2010/main" val="2302841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88056-5A83-B24A-8D9C-00F4319AFE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4D0587-2050-2745-B408-DC733BA88045}"/>
              </a:ext>
            </a:extLst>
          </p:cNvPr>
          <p:cNvSpPr>
            <a:spLocks noGrp="1"/>
          </p:cNvSpPr>
          <p:nvPr>
            <p:ph idx="1"/>
          </p:nvPr>
        </p:nvSpPr>
        <p:spPr/>
        <p:txBody>
          <a:bodyPr/>
          <a:lstStyle/>
          <a:p>
            <a:endParaRPr lang="en-US"/>
          </a:p>
        </p:txBody>
      </p:sp>
      <p:pic>
        <p:nvPicPr>
          <p:cNvPr id="4" name="Google Shape;132;p5" descr="A picture containing text, person, person&#10;&#10;Description automatically generated">
            <a:extLst>
              <a:ext uri="{FF2B5EF4-FFF2-40B4-BE49-F238E27FC236}">
                <a16:creationId xmlns:a16="http://schemas.microsoft.com/office/drawing/2014/main" id="{5D6E236F-94AE-D54E-A679-A2102FF39067}"/>
              </a:ext>
            </a:extLst>
          </p:cNvPr>
          <p:cNvPicPr preferRelativeResize="0">
            <a:picLocks noGrp="1"/>
          </p:cNvPicPr>
          <p:nvPr>
            <p:ph type="body" idx="1"/>
          </p:nvPr>
        </p:nvPicPr>
        <p:blipFill rotWithShape="1">
          <a:blip r:embed="rId2">
            <a:alphaModFix/>
          </a:blip>
          <a:srcRect b="443"/>
          <a:stretch/>
        </p:blipFill>
        <p:spPr>
          <a:xfrm>
            <a:off x="1" y="1"/>
            <a:ext cx="12192000" cy="6858000"/>
          </a:xfrm>
          <a:prstGeom prst="rect">
            <a:avLst/>
          </a:prstGeom>
          <a:noFill/>
          <a:ln>
            <a:noFill/>
          </a:ln>
        </p:spPr>
      </p:pic>
    </p:spTree>
    <p:extLst>
      <p:ext uri="{BB962C8B-B14F-4D97-AF65-F5344CB8AC3E}">
        <p14:creationId xmlns:p14="http://schemas.microsoft.com/office/powerpoint/2010/main" val="960631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B24796A-C1F6-4B21-B963-70E55A144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2AE2F5-CFA2-2A44-811A-DE446B285323}"/>
              </a:ext>
            </a:extLst>
          </p:cNvPr>
          <p:cNvSpPr>
            <a:spLocks noGrp="1"/>
          </p:cNvSpPr>
          <p:nvPr>
            <p:ph type="title"/>
          </p:nvPr>
        </p:nvSpPr>
        <p:spPr>
          <a:xfrm>
            <a:off x="1137037" y="484094"/>
            <a:ext cx="9998441" cy="1206594"/>
          </a:xfrm>
        </p:spPr>
        <p:txBody>
          <a:bodyPr>
            <a:normAutofit/>
          </a:bodyPr>
          <a:lstStyle/>
          <a:p>
            <a:r>
              <a:rPr lang="en-US" b="0" i="0" u="none" strike="noStrike" dirty="0">
                <a:effectLst/>
                <a:latin typeface="Lustria"/>
              </a:rPr>
              <a:t>DR. NORBERT KETSKÉS, MD </a:t>
            </a:r>
            <a:endParaRPr lang="en-US" dirty="0"/>
          </a:p>
        </p:txBody>
      </p:sp>
      <p:sp>
        <p:nvSpPr>
          <p:cNvPr id="13" name="Freeform: Shape 12">
            <a:extLst>
              <a:ext uri="{FF2B5EF4-FFF2-40B4-BE49-F238E27FC236}">
                <a16:creationId xmlns:a16="http://schemas.microsoft.com/office/drawing/2014/main" id="{8101159E-D455-456F-8FE1-396AB159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7" descr="Picture 7">
            <a:extLst>
              <a:ext uri="{FF2B5EF4-FFF2-40B4-BE49-F238E27FC236}">
                <a16:creationId xmlns:a16="http://schemas.microsoft.com/office/drawing/2014/main" id="{C857540D-D960-F748-A133-9F39C9348D2D}"/>
              </a:ext>
            </a:extLst>
          </p:cNvPr>
          <p:cNvPicPr>
            <a:picLocks noChangeAspect="1"/>
          </p:cNvPicPr>
          <p:nvPr/>
        </p:nvPicPr>
        <p:blipFill rotWithShape="1">
          <a:blip r:embed="rId2"/>
          <a:srcRect l="6885" r="2693" b="3"/>
          <a:stretch/>
        </p:blipFill>
        <p:spPr>
          <a:xfrm>
            <a:off x="1309404" y="2114946"/>
            <a:ext cx="3274548" cy="3639491"/>
          </a:xfrm>
          <a:prstGeom prst="rect">
            <a:avLst/>
          </a:prstGeom>
        </p:spPr>
      </p:pic>
      <p:sp>
        <p:nvSpPr>
          <p:cNvPr id="15" name="Rectangle 6">
            <a:extLst>
              <a:ext uri="{FF2B5EF4-FFF2-40B4-BE49-F238E27FC236}">
                <a16:creationId xmlns:a16="http://schemas.microsoft.com/office/drawing/2014/main" id="{1F9FDF39-7A42-411B-85F1-9DE812C7A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1F4CC42-094B-E64B-B442-9D69DD601BD7}"/>
              </a:ext>
            </a:extLst>
          </p:cNvPr>
          <p:cNvSpPr>
            <a:spLocks noGrp="1"/>
          </p:cNvSpPr>
          <p:nvPr>
            <p:ph idx="1"/>
          </p:nvPr>
        </p:nvSpPr>
        <p:spPr>
          <a:xfrm>
            <a:off x="5366870" y="2265416"/>
            <a:ext cx="5775327" cy="3837272"/>
          </a:xfrm>
        </p:spPr>
        <p:txBody>
          <a:bodyPr anchor="ctr">
            <a:normAutofit/>
          </a:bodyPr>
          <a:lstStyle/>
          <a:p>
            <a:pPr rtl="0">
              <a:spcBef>
                <a:spcPts val="0"/>
              </a:spcBef>
              <a:spcAft>
                <a:spcPts val="0"/>
              </a:spcAft>
            </a:pPr>
            <a:r>
              <a:rPr lang="en-US" sz="1700" b="0" i="0" u="none" strike="noStrike">
                <a:effectLst/>
                <a:latin typeface="Lustria"/>
              </a:rPr>
              <a:t>Dr. Norbert Ketskés M.D. is one the most acknowledged gastroenterologist in Hungary, specializing in natural and organic nutritional solutions, leading the well-known Primus Labor, a private clinic offering personalized nutritional advices to its patients.</a:t>
            </a:r>
            <a:endParaRPr lang="en-US" sz="1700" b="0">
              <a:effectLst/>
            </a:endParaRPr>
          </a:p>
          <a:p>
            <a:pPr rtl="0" fontAlgn="base">
              <a:spcBef>
                <a:spcPts val="0"/>
              </a:spcBef>
              <a:spcAft>
                <a:spcPts val="0"/>
              </a:spcAft>
              <a:buFont typeface="Arial" panose="020B0604020202020204" pitchFamily="34" charset="0"/>
              <a:buChar char="•"/>
            </a:pPr>
            <a:r>
              <a:rPr lang="en-US" sz="1700" b="0">
                <a:effectLst/>
              </a:rPr>
              <a:t/>
            </a:r>
            <a:br>
              <a:rPr lang="en-US" sz="1700" b="0">
                <a:effectLst/>
              </a:rPr>
            </a:br>
            <a:r>
              <a:rPr lang="en-US" sz="1700" b="0" i="0" u="none" strike="noStrike">
                <a:effectLst/>
                <a:latin typeface="Lustria"/>
              </a:rPr>
              <a:t>Scientific Adviser of ISNS </a:t>
            </a:r>
            <a:endParaRPr lang="en-US" sz="1700" b="0" i="0" u="none" strike="noStrike">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700" b="0" i="0" u="none" strike="noStrike">
                <a:effectLst/>
                <a:latin typeface="Lustria"/>
              </a:rPr>
              <a:t>Independent Scientific Adviser of Rain International in Europe since 2013</a:t>
            </a:r>
            <a:endParaRPr lang="en-US" sz="1700" b="0" i="0" u="none" strike="noStrike">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700" b="0" i="0" u="none" strike="noStrike">
                <a:effectLst/>
                <a:latin typeface="Lustria"/>
              </a:rPr>
              <a:t>Medical Partner of the Hungarian Olympic Committee since 2015 </a:t>
            </a:r>
            <a:endParaRPr lang="en-US" sz="1700" b="0" i="0" u="none" strike="noStrike">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700" b="0" i="0" u="none" strike="noStrike">
                <a:effectLst/>
                <a:latin typeface="Lustria"/>
              </a:rPr>
              <a:t>Member of the Medical board of Hungarian Karate Association since 2015</a:t>
            </a:r>
            <a:endParaRPr lang="en-US" sz="1700" b="0" i="0" u="none" strike="noStrike">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700" b="0" i="0" u="none" strike="noStrike">
                <a:effectLst/>
                <a:latin typeface="Lustria"/>
              </a:rPr>
              <a:t>Leader of the Primus Labor Private Medical Clinic since 2013 </a:t>
            </a:r>
            <a:endParaRPr lang="en-US" sz="1700" b="0" i="0" u="none" strike="noStrike">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700" b="0" i="0" u="none" strike="noStrike">
                <a:effectLst/>
                <a:latin typeface="Lustria"/>
              </a:rPr>
              <a:t>Working as a Family Doctor 1999 – 2012</a:t>
            </a:r>
            <a:endParaRPr lang="en-US" sz="1700" b="0" i="0" u="none" strike="noStrike">
              <a:effectLst/>
              <a:latin typeface="Courier New" panose="02070309020205020404" pitchFamily="49" charset="0"/>
            </a:endParaRPr>
          </a:p>
          <a:p>
            <a:endParaRPr lang="en-US" sz="1700"/>
          </a:p>
        </p:txBody>
      </p:sp>
    </p:spTree>
    <p:extLst>
      <p:ext uri="{BB962C8B-B14F-4D97-AF65-F5344CB8AC3E}">
        <p14:creationId xmlns:p14="http://schemas.microsoft.com/office/powerpoint/2010/main" val="2611837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B24796A-C1F6-4B21-B963-70E55A144F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482342"/>
          </a:xfrm>
          <a:custGeom>
            <a:avLst/>
            <a:gdLst>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67374 w 12192000"/>
              <a:gd name="connsiteY53" fmla="*/ 195957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47067 w 12192000"/>
              <a:gd name="connsiteY54" fmla="*/ 1949706 h 3482342"/>
              <a:gd name="connsiteX55" fmla="*/ 8426060 w 12192000"/>
              <a:gd name="connsiteY55" fmla="*/ 1947126 h 3482342"/>
              <a:gd name="connsiteX56" fmla="*/ 8424042 w 12192000"/>
              <a:gd name="connsiteY56" fmla="*/ 1949367 h 3482342"/>
              <a:gd name="connsiteX57" fmla="*/ 8401276 w 12192000"/>
              <a:gd name="connsiteY57" fmla="*/ 1953968 h 3482342"/>
              <a:gd name="connsiteX58" fmla="*/ 8294129 w 12192000"/>
              <a:gd name="connsiteY58" fmla="*/ 1958387 h 3482342"/>
              <a:gd name="connsiteX59" fmla="*/ 8293892 w 12192000"/>
              <a:gd name="connsiteY59" fmla="*/ 1960370 h 3482342"/>
              <a:gd name="connsiteX60" fmla="*/ 8288078 w 12192000"/>
              <a:gd name="connsiteY60" fmla="*/ 1965222 h 3482342"/>
              <a:gd name="connsiteX61" fmla="*/ 8248914 w 12192000"/>
              <a:gd name="connsiteY61" fmla="*/ 195417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17124 w 12192000"/>
              <a:gd name="connsiteY71" fmla="*/ 1837109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700779 w 12192000"/>
              <a:gd name="connsiteY77" fmla="*/ 1907344 h 3482342"/>
              <a:gd name="connsiteX78" fmla="*/ 6672513 w 12192000"/>
              <a:gd name="connsiteY78" fmla="*/ 1926452 h 3482342"/>
              <a:gd name="connsiteX79" fmla="*/ 6633549 w 12192000"/>
              <a:gd name="connsiteY79" fmla="*/ 1936255 h 3482342"/>
              <a:gd name="connsiteX80" fmla="*/ 6444344 w 12192000"/>
              <a:gd name="connsiteY80" fmla="*/ 1969663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42310 w 12192000"/>
              <a:gd name="connsiteY84" fmla="*/ 2092510 h 3482342"/>
              <a:gd name="connsiteX85" fmla="*/ 6007916 w 12192000"/>
              <a:gd name="connsiteY85" fmla="*/ 2143752 h 3482342"/>
              <a:gd name="connsiteX86" fmla="*/ 5894610 w 12192000"/>
              <a:gd name="connsiteY86" fmla="*/ 2130684 h 3482342"/>
              <a:gd name="connsiteX87" fmla="*/ 5817682 w 12192000"/>
              <a:gd name="connsiteY87" fmla="*/ 2157358 h 3482342"/>
              <a:gd name="connsiteX88" fmla="*/ 5591469 w 12192000"/>
              <a:gd name="connsiteY88" fmla="*/ 2178389 h 3482342"/>
              <a:gd name="connsiteX89" fmla="*/ 5414282 w 12192000"/>
              <a:gd name="connsiteY89" fmla="*/ 2183070 h 3482342"/>
              <a:gd name="connsiteX90" fmla="*/ 5368369 w 12192000"/>
              <a:gd name="connsiteY90" fmla="*/ 2204272 h 3482342"/>
              <a:gd name="connsiteX91" fmla="*/ 5291263 w 12192000"/>
              <a:gd name="connsiteY91" fmla="*/ 2239182 h 3482342"/>
              <a:gd name="connsiteX92" fmla="*/ 5240857 w 12192000"/>
              <a:gd name="connsiteY92" fmla="*/ 2289444 h 3482342"/>
              <a:gd name="connsiteX93" fmla="*/ 5173523 w 12192000"/>
              <a:gd name="connsiteY93" fmla="*/ 2309057 h 3482342"/>
              <a:gd name="connsiteX94" fmla="*/ 5148543 w 12192000"/>
              <a:gd name="connsiteY94" fmla="*/ 2282356 h 3482342"/>
              <a:gd name="connsiteX95" fmla="*/ 5079548 w 12192000"/>
              <a:gd name="connsiteY95" fmla="*/ 2313485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288078 w 12192000"/>
              <a:gd name="connsiteY59" fmla="*/ 19652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293892 w 12192000"/>
              <a:gd name="connsiteY58" fmla="*/ 1960370 h 3482342"/>
              <a:gd name="connsiteX59" fmla="*/ 8351578 w 12192000"/>
              <a:gd name="connsiteY59" fmla="*/ 1914422 h 3482342"/>
              <a:gd name="connsiteX60" fmla="*/ 8248914 w 12192000"/>
              <a:gd name="connsiteY60" fmla="*/ 195417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17124 w 12192000"/>
              <a:gd name="connsiteY70" fmla="*/ 1837109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700779 w 12192000"/>
              <a:gd name="connsiteY76" fmla="*/ 1907344 h 3482342"/>
              <a:gd name="connsiteX77" fmla="*/ 6672513 w 12192000"/>
              <a:gd name="connsiteY77" fmla="*/ 1926452 h 3482342"/>
              <a:gd name="connsiteX78" fmla="*/ 6633549 w 12192000"/>
              <a:gd name="connsiteY78" fmla="*/ 1936255 h 3482342"/>
              <a:gd name="connsiteX79" fmla="*/ 6444344 w 12192000"/>
              <a:gd name="connsiteY79" fmla="*/ 1969663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42310 w 12192000"/>
              <a:gd name="connsiteY83" fmla="*/ 2092510 h 3482342"/>
              <a:gd name="connsiteX84" fmla="*/ 6007916 w 12192000"/>
              <a:gd name="connsiteY84" fmla="*/ 2143752 h 3482342"/>
              <a:gd name="connsiteX85" fmla="*/ 5894610 w 12192000"/>
              <a:gd name="connsiteY85" fmla="*/ 2130684 h 3482342"/>
              <a:gd name="connsiteX86" fmla="*/ 5817682 w 12192000"/>
              <a:gd name="connsiteY86" fmla="*/ 2157358 h 3482342"/>
              <a:gd name="connsiteX87" fmla="*/ 5591469 w 12192000"/>
              <a:gd name="connsiteY87" fmla="*/ 2178389 h 3482342"/>
              <a:gd name="connsiteX88" fmla="*/ 5414282 w 12192000"/>
              <a:gd name="connsiteY88" fmla="*/ 2183070 h 3482342"/>
              <a:gd name="connsiteX89" fmla="*/ 5368369 w 12192000"/>
              <a:gd name="connsiteY89" fmla="*/ 2204272 h 3482342"/>
              <a:gd name="connsiteX90" fmla="*/ 5291263 w 12192000"/>
              <a:gd name="connsiteY90" fmla="*/ 2239182 h 3482342"/>
              <a:gd name="connsiteX91" fmla="*/ 5240857 w 12192000"/>
              <a:gd name="connsiteY91" fmla="*/ 2289444 h 3482342"/>
              <a:gd name="connsiteX92" fmla="*/ 5173523 w 12192000"/>
              <a:gd name="connsiteY92" fmla="*/ 2309057 h 3482342"/>
              <a:gd name="connsiteX93" fmla="*/ 5148543 w 12192000"/>
              <a:gd name="connsiteY93" fmla="*/ 2282356 h 3482342"/>
              <a:gd name="connsiteX94" fmla="*/ 5079548 w 12192000"/>
              <a:gd name="connsiteY94" fmla="*/ 2313485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294129 w 12192000"/>
              <a:gd name="connsiteY57" fmla="*/ 1958387 h 3482342"/>
              <a:gd name="connsiteX58" fmla="*/ 8351578 w 12192000"/>
              <a:gd name="connsiteY58" fmla="*/ 1914422 h 3482342"/>
              <a:gd name="connsiteX59" fmla="*/ 8248914 w 12192000"/>
              <a:gd name="connsiteY59" fmla="*/ 195417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17124 w 12192000"/>
              <a:gd name="connsiteY69" fmla="*/ 1837109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700779 w 12192000"/>
              <a:gd name="connsiteY75" fmla="*/ 1907344 h 3482342"/>
              <a:gd name="connsiteX76" fmla="*/ 6672513 w 12192000"/>
              <a:gd name="connsiteY76" fmla="*/ 1926452 h 3482342"/>
              <a:gd name="connsiteX77" fmla="*/ 6633549 w 12192000"/>
              <a:gd name="connsiteY77" fmla="*/ 1936255 h 3482342"/>
              <a:gd name="connsiteX78" fmla="*/ 6444344 w 12192000"/>
              <a:gd name="connsiteY78" fmla="*/ 1969663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42310 w 12192000"/>
              <a:gd name="connsiteY82" fmla="*/ 2092510 h 3482342"/>
              <a:gd name="connsiteX83" fmla="*/ 6007916 w 12192000"/>
              <a:gd name="connsiteY83" fmla="*/ 2143752 h 3482342"/>
              <a:gd name="connsiteX84" fmla="*/ 5894610 w 12192000"/>
              <a:gd name="connsiteY84" fmla="*/ 2130684 h 3482342"/>
              <a:gd name="connsiteX85" fmla="*/ 5817682 w 12192000"/>
              <a:gd name="connsiteY85" fmla="*/ 2157358 h 3482342"/>
              <a:gd name="connsiteX86" fmla="*/ 5591469 w 12192000"/>
              <a:gd name="connsiteY86" fmla="*/ 2178389 h 3482342"/>
              <a:gd name="connsiteX87" fmla="*/ 5414282 w 12192000"/>
              <a:gd name="connsiteY87" fmla="*/ 2183070 h 3482342"/>
              <a:gd name="connsiteX88" fmla="*/ 5368369 w 12192000"/>
              <a:gd name="connsiteY88" fmla="*/ 2204272 h 3482342"/>
              <a:gd name="connsiteX89" fmla="*/ 5291263 w 12192000"/>
              <a:gd name="connsiteY89" fmla="*/ 2239182 h 3482342"/>
              <a:gd name="connsiteX90" fmla="*/ 5240857 w 12192000"/>
              <a:gd name="connsiteY90" fmla="*/ 2289444 h 3482342"/>
              <a:gd name="connsiteX91" fmla="*/ 5173523 w 12192000"/>
              <a:gd name="connsiteY91" fmla="*/ 2309057 h 3482342"/>
              <a:gd name="connsiteX92" fmla="*/ 5148543 w 12192000"/>
              <a:gd name="connsiteY92" fmla="*/ 2282356 h 3482342"/>
              <a:gd name="connsiteX93" fmla="*/ 5079548 w 12192000"/>
              <a:gd name="connsiteY93" fmla="*/ 2313485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48914 w 12192000"/>
              <a:gd name="connsiteY58" fmla="*/ 195417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51578 w 12192000"/>
              <a:gd name="connsiteY57" fmla="*/ 19144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401276 w 12192000"/>
              <a:gd name="connsiteY56" fmla="*/ 1953968 h 3482342"/>
              <a:gd name="connsiteX57" fmla="*/ 8345228 w 12192000"/>
              <a:gd name="connsiteY57" fmla="*/ 1939822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17124 w 12192000"/>
              <a:gd name="connsiteY68" fmla="*/ 1837109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700779 w 12192000"/>
              <a:gd name="connsiteY74" fmla="*/ 1907344 h 3482342"/>
              <a:gd name="connsiteX75" fmla="*/ 6672513 w 12192000"/>
              <a:gd name="connsiteY75" fmla="*/ 1926452 h 3482342"/>
              <a:gd name="connsiteX76" fmla="*/ 6633549 w 12192000"/>
              <a:gd name="connsiteY76" fmla="*/ 1936255 h 3482342"/>
              <a:gd name="connsiteX77" fmla="*/ 6444344 w 12192000"/>
              <a:gd name="connsiteY77" fmla="*/ 1969663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42310 w 12192000"/>
              <a:gd name="connsiteY81" fmla="*/ 2092510 h 3482342"/>
              <a:gd name="connsiteX82" fmla="*/ 6007916 w 12192000"/>
              <a:gd name="connsiteY82" fmla="*/ 2143752 h 3482342"/>
              <a:gd name="connsiteX83" fmla="*/ 5894610 w 12192000"/>
              <a:gd name="connsiteY83" fmla="*/ 2130684 h 3482342"/>
              <a:gd name="connsiteX84" fmla="*/ 5817682 w 12192000"/>
              <a:gd name="connsiteY84" fmla="*/ 2157358 h 3482342"/>
              <a:gd name="connsiteX85" fmla="*/ 5591469 w 12192000"/>
              <a:gd name="connsiteY85" fmla="*/ 2178389 h 3482342"/>
              <a:gd name="connsiteX86" fmla="*/ 5414282 w 12192000"/>
              <a:gd name="connsiteY86" fmla="*/ 2183070 h 3482342"/>
              <a:gd name="connsiteX87" fmla="*/ 5368369 w 12192000"/>
              <a:gd name="connsiteY87" fmla="*/ 2204272 h 3482342"/>
              <a:gd name="connsiteX88" fmla="*/ 5291263 w 12192000"/>
              <a:gd name="connsiteY88" fmla="*/ 2239182 h 3482342"/>
              <a:gd name="connsiteX89" fmla="*/ 5240857 w 12192000"/>
              <a:gd name="connsiteY89" fmla="*/ 2289444 h 3482342"/>
              <a:gd name="connsiteX90" fmla="*/ 5173523 w 12192000"/>
              <a:gd name="connsiteY90" fmla="*/ 2309057 h 3482342"/>
              <a:gd name="connsiteX91" fmla="*/ 5148543 w 12192000"/>
              <a:gd name="connsiteY91" fmla="*/ 2282356 h 3482342"/>
              <a:gd name="connsiteX92" fmla="*/ 5079548 w 12192000"/>
              <a:gd name="connsiteY92" fmla="*/ 2313485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24042 w 12192000"/>
              <a:gd name="connsiteY55" fmla="*/ 19493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26060 w 12192000"/>
              <a:gd name="connsiteY54" fmla="*/ 1947126 h 3482342"/>
              <a:gd name="connsiteX55" fmla="*/ 8430392 w 12192000"/>
              <a:gd name="connsiteY55" fmla="*/ 1898567 h 3482342"/>
              <a:gd name="connsiteX56" fmla="*/ 8345228 w 12192000"/>
              <a:gd name="connsiteY56" fmla="*/ 1939822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17124 w 12192000"/>
              <a:gd name="connsiteY67" fmla="*/ 1837109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700779 w 12192000"/>
              <a:gd name="connsiteY73" fmla="*/ 1907344 h 3482342"/>
              <a:gd name="connsiteX74" fmla="*/ 6672513 w 12192000"/>
              <a:gd name="connsiteY74" fmla="*/ 1926452 h 3482342"/>
              <a:gd name="connsiteX75" fmla="*/ 6633549 w 12192000"/>
              <a:gd name="connsiteY75" fmla="*/ 1936255 h 3482342"/>
              <a:gd name="connsiteX76" fmla="*/ 6444344 w 12192000"/>
              <a:gd name="connsiteY76" fmla="*/ 1969663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42310 w 12192000"/>
              <a:gd name="connsiteY80" fmla="*/ 2092510 h 3482342"/>
              <a:gd name="connsiteX81" fmla="*/ 6007916 w 12192000"/>
              <a:gd name="connsiteY81" fmla="*/ 2143752 h 3482342"/>
              <a:gd name="connsiteX82" fmla="*/ 5894610 w 12192000"/>
              <a:gd name="connsiteY82" fmla="*/ 2130684 h 3482342"/>
              <a:gd name="connsiteX83" fmla="*/ 5817682 w 12192000"/>
              <a:gd name="connsiteY83" fmla="*/ 2157358 h 3482342"/>
              <a:gd name="connsiteX84" fmla="*/ 5591469 w 12192000"/>
              <a:gd name="connsiteY84" fmla="*/ 2178389 h 3482342"/>
              <a:gd name="connsiteX85" fmla="*/ 5414282 w 12192000"/>
              <a:gd name="connsiteY85" fmla="*/ 2183070 h 3482342"/>
              <a:gd name="connsiteX86" fmla="*/ 5368369 w 12192000"/>
              <a:gd name="connsiteY86" fmla="*/ 2204272 h 3482342"/>
              <a:gd name="connsiteX87" fmla="*/ 5291263 w 12192000"/>
              <a:gd name="connsiteY87" fmla="*/ 2239182 h 3482342"/>
              <a:gd name="connsiteX88" fmla="*/ 5240857 w 12192000"/>
              <a:gd name="connsiteY88" fmla="*/ 2289444 h 3482342"/>
              <a:gd name="connsiteX89" fmla="*/ 5173523 w 12192000"/>
              <a:gd name="connsiteY89" fmla="*/ 2309057 h 3482342"/>
              <a:gd name="connsiteX90" fmla="*/ 5148543 w 12192000"/>
              <a:gd name="connsiteY90" fmla="*/ 2282356 h 3482342"/>
              <a:gd name="connsiteX91" fmla="*/ 5079548 w 12192000"/>
              <a:gd name="connsiteY91" fmla="*/ 2313485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0392 w 12192000"/>
              <a:gd name="connsiteY54" fmla="*/ 18985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6797 w 12192000"/>
              <a:gd name="connsiteY23" fmla="*/ 13505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65056 w 12192000"/>
              <a:gd name="connsiteY17" fmla="*/ 804087 h 3482342"/>
              <a:gd name="connsiteX18" fmla="*/ 11294073 w 12192000"/>
              <a:gd name="connsiteY18" fmla="*/ 897260 h 3482342"/>
              <a:gd name="connsiteX19" fmla="*/ 11228040 w 12192000"/>
              <a:gd name="connsiteY19" fmla="*/ 958953 h 3482342"/>
              <a:gd name="connsiteX20" fmla="*/ 11193568 w 12192000"/>
              <a:gd name="connsiteY20" fmla="*/ 982314 h 3482342"/>
              <a:gd name="connsiteX21" fmla="*/ 11139869 w 12192000"/>
              <a:gd name="connsiteY21" fmla="*/ 1126133 h 3482342"/>
              <a:gd name="connsiteX22" fmla="*/ 11003287 w 12192000"/>
              <a:gd name="connsiteY22" fmla="*/ 1243468 h 3482342"/>
              <a:gd name="connsiteX23" fmla="*/ 10930447 w 12192000"/>
              <a:gd name="connsiteY23" fmla="*/ 1287088 h 3482342"/>
              <a:gd name="connsiteX24" fmla="*/ 10832727 w 12192000"/>
              <a:gd name="connsiteY24" fmla="*/ 1341335 h 3482342"/>
              <a:gd name="connsiteX25" fmla="*/ 10720408 w 12192000"/>
              <a:gd name="connsiteY25" fmla="*/ 1344999 h 3482342"/>
              <a:gd name="connsiteX26" fmla="*/ 10635456 w 12192000"/>
              <a:gd name="connsiteY26" fmla="*/ 1337688 h 3482342"/>
              <a:gd name="connsiteX27" fmla="*/ 10629954 w 12192000"/>
              <a:gd name="connsiteY27" fmla="*/ 1330628 h 3482342"/>
              <a:gd name="connsiteX28" fmla="*/ 10623883 w 12192000"/>
              <a:gd name="connsiteY28" fmla="*/ 1332776 h 3482342"/>
              <a:gd name="connsiteX29" fmla="*/ 10622090 w 12192000"/>
              <a:gd name="connsiteY29" fmla="*/ 1341385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264922 w 12192000"/>
              <a:gd name="connsiteY35" fmla="*/ 1472107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524524 w 12192000"/>
              <a:gd name="connsiteY53" fmla="*/ 1902425 h 3482342"/>
              <a:gd name="connsiteX54" fmla="*/ 8436742 w 12192000"/>
              <a:gd name="connsiteY54" fmla="*/ 1923967 h 3482342"/>
              <a:gd name="connsiteX55" fmla="*/ 8345228 w 12192000"/>
              <a:gd name="connsiteY55" fmla="*/ 1939822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17124 w 12192000"/>
              <a:gd name="connsiteY66" fmla="*/ 1837109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700779 w 12192000"/>
              <a:gd name="connsiteY72" fmla="*/ 1907344 h 3482342"/>
              <a:gd name="connsiteX73" fmla="*/ 6672513 w 12192000"/>
              <a:gd name="connsiteY73" fmla="*/ 1926452 h 3482342"/>
              <a:gd name="connsiteX74" fmla="*/ 6633549 w 12192000"/>
              <a:gd name="connsiteY74" fmla="*/ 1936255 h 3482342"/>
              <a:gd name="connsiteX75" fmla="*/ 6444344 w 12192000"/>
              <a:gd name="connsiteY75" fmla="*/ 1969663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42310 w 12192000"/>
              <a:gd name="connsiteY79" fmla="*/ 2092510 h 3482342"/>
              <a:gd name="connsiteX80" fmla="*/ 6007916 w 12192000"/>
              <a:gd name="connsiteY80" fmla="*/ 2143752 h 3482342"/>
              <a:gd name="connsiteX81" fmla="*/ 5894610 w 12192000"/>
              <a:gd name="connsiteY81" fmla="*/ 2130684 h 3482342"/>
              <a:gd name="connsiteX82" fmla="*/ 5817682 w 12192000"/>
              <a:gd name="connsiteY82" fmla="*/ 2157358 h 3482342"/>
              <a:gd name="connsiteX83" fmla="*/ 5591469 w 12192000"/>
              <a:gd name="connsiteY83" fmla="*/ 2178389 h 3482342"/>
              <a:gd name="connsiteX84" fmla="*/ 5414282 w 12192000"/>
              <a:gd name="connsiteY84" fmla="*/ 2183070 h 3482342"/>
              <a:gd name="connsiteX85" fmla="*/ 5368369 w 12192000"/>
              <a:gd name="connsiteY85" fmla="*/ 2204272 h 3482342"/>
              <a:gd name="connsiteX86" fmla="*/ 5291263 w 12192000"/>
              <a:gd name="connsiteY86" fmla="*/ 2239182 h 3482342"/>
              <a:gd name="connsiteX87" fmla="*/ 5240857 w 12192000"/>
              <a:gd name="connsiteY87" fmla="*/ 2289444 h 3482342"/>
              <a:gd name="connsiteX88" fmla="*/ 5173523 w 12192000"/>
              <a:gd name="connsiteY88" fmla="*/ 2309057 h 3482342"/>
              <a:gd name="connsiteX89" fmla="*/ 5148543 w 12192000"/>
              <a:gd name="connsiteY89" fmla="*/ 2282356 h 3482342"/>
              <a:gd name="connsiteX90" fmla="*/ 5079548 w 12192000"/>
              <a:gd name="connsiteY90" fmla="*/ 2313485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294073 w 12192000"/>
              <a:gd name="connsiteY17" fmla="*/ 89726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40020 w 12192000"/>
              <a:gd name="connsiteY16" fmla="*/ 79405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77421 w 12192000"/>
              <a:gd name="connsiteY15" fmla="*/ 763181 h 3482342"/>
              <a:gd name="connsiteX16" fmla="*/ 11501920 w 12192000"/>
              <a:gd name="connsiteY16" fmla="*/ 813109 h 3482342"/>
              <a:gd name="connsiteX17" fmla="*/ 11338523 w 12192000"/>
              <a:gd name="connsiteY17" fmla="*/ 852810 h 3482342"/>
              <a:gd name="connsiteX18" fmla="*/ 11228040 w 12192000"/>
              <a:gd name="connsiteY18" fmla="*/ 958953 h 3482342"/>
              <a:gd name="connsiteX19" fmla="*/ 11193568 w 12192000"/>
              <a:gd name="connsiteY19" fmla="*/ 982314 h 3482342"/>
              <a:gd name="connsiteX20" fmla="*/ 11139869 w 12192000"/>
              <a:gd name="connsiteY20" fmla="*/ 1126133 h 3482342"/>
              <a:gd name="connsiteX21" fmla="*/ 11003287 w 12192000"/>
              <a:gd name="connsiteY21" fmla="*/ 1243468 h 3482342"/>
              <a:gd name="connsiteX22" fmla="*/ 10930447 w 12192000"/>
              <a:gd name="connsiteY22" fmla="*/ 1287088 h 3482342"/>
              <a:gd name="connsiteX23" fmla="*/ 10832727 w 12192000"/>
              <a:gd name="connsiteY23" fmla="*/ 1341335 h 3482342"/>
              <a:gd name="connsiteX24" fmla="*/ 10720408 w 12192000"/>
              <a:gd name="connsiteY24" fmla="*/ 1344999 h 3482342"/>
              <a:gd name="connsiteX25" fmla="*/ 10635456 w 12192000"/>
              <a:gd name="connsiteY25" fmla="*/ 1337688 h 3482342"/>
              <a:gd name="connsiteX26" fmla="*/ 10629954 w 12192000"/>
              <a:gd name="connsiteY26" fmla="*/ 1330628 h 3482342"/>
              <a:gd name="connsiteX27" fmla="*/ 10623883 w 12192000"/>
              <a:gd name="connsiteY27" fmla="*/ 1332776 h 3482342"/>
              <a:gd name="connsiteX28" fmla="*/ 10622090 w 12192000"/>
              <a:gd name="connsiteY28" fmla="*/ 1341385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264922 w 12192000"/>
              <a:gd name="connsiteY34" fmla="*/ 1472107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524524 w 12192000"/>
              <a:gd name="connsiteY52" fmla="*/ 1902425 h 3482342"/>
              <a:gd name="connsiteX53" fmla="*/ 8436742 w 12192000"/>
              <a:gd name="connsiteY53" fmla="*/ 1923967 h 3482342"/>
              <a:gd name="connsiteX54" fmla="*/ 8345228 w 12192000"/>
              <a:gd name="connsiteY54" fmla="*/ 1939822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17124 w 12192000"/>
              <a:gd name="connsiteY65" fmla="*/ 1837109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700779 w 12192000"/>
              <a:gd name="connsiteY71" fmla="*/ 1907344 h 3482342"/>
              <a:gd name="connsiteX72" fmla="*/ 6672513 w 12192000"/>
              <a:gd name="connsiteY72" fmla="*/ 1926452 h 3482342"/>
              <a:gd name="connsiteX73" fmla="*/ 6633549 w 12192000"/>
              <a:gd name="connsiteY73" fmla="*/ 1936255 h 3482342"/>
              <a:gd name="connsiteX74" fmla="*/ 6444344 w 12192000"/>
              <a:gd name="connsiteY74" fmla="*/ 1969663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42310 w 12192000"/>
              <a:gd name="connsiteY78" fmla="*/ 2092510 h 3482342"/>
              <a:gd name="connsiteX79" fmla="*/ 6007916 w 12192000"/>
              <a:gd name="connsiteY79" fmla="*/ 2143752 h 3482342"/>
              <a:gd name="connsiteX80" fmla="*/ 5894610 w 12192000"/>
              <a:gd name="connsiteY80" fmla="*/ 2130684 h 3482342"/>
              <a:gd name="connsiteX81" fmla="*/ 5817682 w 12192000"/>
              <a:gd name="connsiteY81" fmla="*/ 2157358 h 3482342"/>
              <a:gd name="connsiteX82" fmla="*/ 5591469 w 12192000"/>
              <a:gd name="connsiteY82" fmla="*/ 2178389 h 3482342"/>
              <a:gd name="connsiteX83" fmla="*/ 5414282 w 12192000"/>
              <a:gd name="connsiteY83" fmla="*/ 2183070 h 3482342"/>
              <a:gd name="connsiteX84" fmla="*/ 5368369 w 12192000"/>
              <a:gd name="connsiteY84" fmla="*/ 2204272 h 3482342"/>
              <a:gd name="connsiteX85" fmla="*/ 5291263 w 12192000"/>
              <a:gd name="connsiteY85" fmla="*/ 2239182 h 3482342"/>
              <a:gd name="connsiteX86" fmla="*/ 5240857 w 12192000"/>
              <a:gd name="connsiteY86" fmla="*/ 2289444 h 3482342"/>
              <a:gd name="connsiteX87" fmla="*/ 5173523 w 12192000"/>
              <a:gd name="connsiteY87" fmla="*/ 2309057 h 3482342"/>
              <a:gd name="connsiteX88" fmla="*/ 5148543 w 12192000"/>
              <a:gd name="connsiteY88" fmla="*/ 2282356 h 3482342"/>
              <a:gd name="connsiteX89" fmla="*/ 5079548 w 12192000"/>
              <a:gd name="connsiteY89" fmla="*/ 2313485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98231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930447 w 12192000"/>
              <a:gd name="connsiteY21" fmla="*/ 1287088 h 3482342"/>
              <a:gd name="connsiteX22" fmla="*/ 10832727 w 12192000"/>
              <a:gd name="connsiteY22" fmla="*/ 1341335 h 3482342"/>
              <a:gd name="connsiteX23" fmla="*/ 10720408 w 12192000"/>
              <a:gd name="connsiteY23" fmla="*/ 1344999 h 3482342"/>
              <a:gd name="connsiteX24" fmla="*/ 10635456 w 12192000"/>
              <a:gd name="connsiteY24" fmla="*/ 1337688 h 3482342"/>
              <a:gd name="connsiteX25" fmla="*/ 10629954 w 12192000"/>
              <a:gd name="connsiteY25" fmla="*/ 1330628 h 3482342"/>
              <a:gd name="connsiteX26" fmla="*/ 10623883 w 12192000"/>
              <a:gd name="connsiteY26" fmla="*/ 1332776 h 3482342"/>
              <a:gd name="connsiteX27" fmla="*/ 10622090 w 12192000"/>
              <a:gd name="connsiteY27" fmla="*/ 1341385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524524 w 12192000"/>
              <a:gd name="connsiteY51" fmla="*/ 1902425 h 3482342"/>
              <a:gd name="connsiteX52" fmla="*/ 8436742 w 12192000"/>
              <a:gd name="connsiteY52" fmla="*/ 1923967 h 3482342"/>
              <a:gd name="connsiteX53" fmla="*/ 8345228 w 12192000"/>
              <a:gd name="connsiteY53" fmla="*/ 1939822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17124 w 12192000"/>
              <a:gd name="connsiteY64" fmla="*/ 1837109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700779 w 12192000"/>
              <a:gd name="connsiteY70" fmla="*/ 1907344 h 3482342"/>
              <a:gd name="connsiteX71" fmla="*/ 6672513 w 12192000"/>
              <a:gd name="connsiteY71" fmla="*/ 1926452 h 3482342"/>
              <a:gd name="connsiteX72" fmla="*/ 6633549 w 12192000"/>
              <a:gd name="connsiteY72" fmla="*/ 1936255 h 3482342"/>
              <a:gd name="connsiteX73" fmla="*/ 6444344 w 12192000"/>
              <a:gd name="connsiteY73" fmla="*/ 1969663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42310 w 12192000"/>
              <a:gd name="connsiteY77" fmla="*/ 2092510 h 3482342"/>
              <a:gd name="connsiteX78" fmla="*/ 6007916 w 12192000"/>
              <a:gd name="connsiteY78" fmla="*/ 2143752 h 3482342"/>
              <a:gd name="connsiteX79" fmla="*/ 5894610 w 12192000"/>
              <a:gd name="connsiteY79" fmla="*/ 2130684 h 3482342"/>
              <a:gd name="connsiteX80" fmla="*/ 5817682 w 12192000"/>
              <a:gd name="connsiteY80" fmla="*/ 2157358 h 3482342"/>
              <a:gd name="connsiteX81" fmla="*/ 5591469 w 12192000"/>
              <a:gd name="connsiteY81" fmla="*/ 2178389 h 3482342"/>
              <a:gd name="connsiteX82" fmla="*/ 5414282 w 12192000"/>
              <a:gd name="connsiteY82" fmla="*/ 2183070 h 3482342"/>
              <a:gd name="connsiteX83" fmla="*/ 5368369 w 12192000"/>
              <a:gd name="connsiteY83" fmla="*/ 2204272 h 3482342"/>
              <a:gd name="connsiteX84" fmla="*/ 5291263 w 12192000"/>
              <a:gd name="connsiteY84" fmla="*/ 2239182 h 3482342"/>
              <a:gd name="connsiteX85" fmla="*/ 5240857 w 12192000"/>
              <a:gd name="connsiteY85" fmla="*/ 2289444 h 3482342"/>
              <a:gd name="connsiteX86" fmla="*/ 5173523 w 12192000"/>
              <a:gd name="connsiteY86" fmla="*/ 2309057 h 3482342"/>
              <a:gd name="connsiteX87" fmla="*/ 5148543 w 12192000"/>
              <a:gd name="connsiteY87" fmla="*/ 2282356 h 3482342"/>
              <a:gd name="connsiteX88" fmla="*/ 5079548 w 12192000"/>
              <a:gd name="connsiteY88" fmla="*/ 2313485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32727 w 12192000"/>
              <a:gd name="connsiteY21" fmla="*/ 1341335 h 3482342"/>
              <a:gd name="connsiteX22" fmla="*/ 10720408 w 12192000"/>
              <a:gd name="connsiteY22" fmla="*/ 1344999 h 3482342"/>
              <a:gd name="connsiteX23" fmla="*/ 10635456 w 12192000"/>
              <a:gd name="connsiteY23" fmla="*/ 1337688 h 3482342"/>
              <a:gd name="connsiteX24" fmla="*/ 10629954 w 12192000"/>
              <a:gd name="connsiteY24" fmla="*/ 1330628 h 3482342"/>
              <a:gd name="connsiteX25" fmla="*/ 10623883 w 12192000"/>
              <a:gd name="connsiteY25" fmla="*/ 1332776 h 3482342"/>
              <a:gd name="connsiteX26" fmla="*/ 10622090 w 12192000"/>
              <a:gd name="connsiteY26" fmla="*/ 1341385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524524 w 12192000"/>
              <a:gd name="connsiteY50" fmla="*/ 1902425 h 3482342"/>
              <a:gd name="connsiteX51" fmla="*/ 8436742 w 12192000"/>
              <a:gd name="connsiteY51" fmla="*/ 1923967 h 3482342"/>
              <a:gd name="connsiteX52" fmla="*/ 8345228 w 12192000"/>
              <a:gd name="connsiteY52" fmla="*/ 1939822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17124 w 12192000"/>
              <a:gd name="connsiteY63" fmla="*/ 1837109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700779 w 12192000"/>
              <a:gd name="connsiteY69" fmla="*/ 1907344 h 3482342"/>
              <a:gd name="connsiteX70" fmla="*/ 6672513 w 12192000"/>
              <a:gd name="connsiteY70" fmla="*/ 1926452 h 3482342"/>
              <a:gd name="connsiteX71" fmla="*/ 6633549 w 12192000"/>
              <a:gd name="connsiteY71" fmla="*/ 1936255 h 3482342"/>
              <a:gd name="connsiteX72" fmla="*/ 6444344 w 12192000"/>
              <a:gd name="connsiteY72" fmla="*/ 1969663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42310 w 12192000"/>
              <a:gd name="connsiteY76" fmla="*/ 2092510 h 3482342"/>
              <a:gd name="connsiteX77" fmla="*/ 6007916 w 12192000"/>
              <a:gd name="connsiteY77" fmla="*/ 2143752 h 3482342"/>
              <a:gd name="connsiteX78" fmla="*/ 5894610 w 12192000"/>
              <a:gd name="connsiteY78" fmla="*/ 2130684 h 3482342"/>
              <a:gd name="connsiteX79" fmla="*/ 5817682 w 12192000"/>
              <a:gd name="connsiteY79" fmla="*/ 2157358 h 3482342"/>
              <a:gd name="connsiteX80" fmla="*/ 5591469 w 12192000"/>
              <a:gd name="connsiteY80" fmla="*/ 2178389 h 3482342"/>
              <a:gd name="connsiteX81" fmla="*/ 5414282 w 12192000"/>
              <a:gd name="connsiteY81" fmla="*/ 2183070 h 3482342"/>
              <a:gd name="connsiteX82" fmla="*/ 5368369 w 12192000"/>
              <a:gd name="connsiteY82" fmla="*/ 2204272 h 3482342"/>
              <a:gd name="connsiteX83" fmla="*/ 5291263 w 12192000"/>
              <a:gd name="connsiteY83" fmla="*/ 2239182 h 3482342"/>
              <a:gd name="connsiteX84" fmla="*/ 5240857 w 12192000"/>
              <a:gd name="connsiteY84" fmla="*/ 2289444 h 3482342"/>
              <a:gd name="connsiteX85" fmla="*/ 5173523 w 12192000"/>
              <a:gd name="connsiteY85" fmla="*/ 2309057 h 3482342"/>
              <a:gd name="connsiteX86" fmla="*/ 5148543 w 12192000"/>
              <a:gd name="connsiteY86" fmla="*/ 2282356 h 3482342"/>
              <a:gd name="connsiteX87" fmla="*/ 5079548 w 12192000"/>
              <a:gd name="connsiteY87" fmla="*/ 2313485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720408 w 12192000"/>
              <a:gd name="connsiteY21" fmla="*/ 134499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03287 w 12192000"/>
              <a:gd name="connsiteY20" fmla="*/ 124346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3986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622090 w 12192000"/>
              <a:gd name="connsiteY25" fmla="*/ 1341385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524524 w 12192000"/>
              <a:gd name="connsiteY49" fmla="*/ 1902425 h 3482342"/>
              <a:gd name="connsiteX50" fmla="*/ 8436742 w 12192000"/>
              <a:gd name="connsiteY50" fmla="*/ 1923967 h 3482342"/>
              <a:gd name="connsiteX51" fmla="*/ 8345228 w 12192000"/>
              <a:gd name="connsiteY51" fmla="*/ 1939822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17124 w 12192000"/>
              <a:gd name="connsiteY62" fmla="*/ 1837109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700779 w 12192000"/>
              <a:gd name="connsiteY68" fmla="*/ 1907344 h 3482342"/>
              <a:gd name="connsiteX69" fmla="*/ 6672513 w 12192000"/>
              <a:gd name="connsiteY69" fmla="*/ 1926452 h 3482342"/>
              <a:gd name="connsiteX70" fmla="*/ 6633549 w 12192000"/>
              <a:gd name="connsiteY70" fmla="*/ 1936255 h 3482342"/>
              <a:gd name="connsiteX71" fmla="*/ 6444344 w 12192000"/>
              <a:gd name="connsiteY71" fmla="*/ 1969663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42310 w 12192000"/>
              <a:gd name="connsiteY75" fmla="*/ 2092510 h 3482342"/>
              <a:gd name="connsiteX76" fmla="*/ 6007916 w 12192000"/>
              <a:gd name="connsiteY76" fmla="*/ 2143752 h 3482342"/>
              <a:gd name="connsiteX77" fmla="*/ 5894610 w 12192000"/>
              <a:gd name="connsiteY77" fmla="*/ 2130684 h 3482342"/>
              <a:gd name="connsiteX78" fmla="*/ 5817682 w 12192000"/>
              <a:gd name="connsiteY78" fmla="*/ 2157358 h 3482342"/>
              <a:gd name="connsiteX79" fmla="*/ 5591469 w 12192000"/>
              <a:gd name="connsiteY79" fmla="*/ 2178389 h 3482342"/>
              <a:gd name="connsiteX80" fmla="*/ 5414282 w 12192000"/>
              <a:gd name="connsiteY80" fmla="*/ 2183070 h 3482342"/>
              <a:gd name="connsiteX81" fmla="*/ 5368369 w 12192000"/>
              <a:gd name="connsiteY81" fmla="*/ 2204272 h 3482342"/>
              <a:gd name="connsiteX82" fmla="*/ 5291263 w 12192000"/>
              <a:gd name="connsiteY82" fmla="*/ 2239182 h 3482342"/>
              <a:gd name="connsiteX83" fmla="*/ 5240857 w 12192000"/>
              <a:gd name="connsiteY83" fmla="*/ 2289444 h 3482342"/>
              <a:gd name="connsiteX84" fmla="*/ 5173523 w 12192000"/>
              <a:gd name="connsiteY84" fmla="*/ 2309057 h 3482342"/>
              <a:gd name="connsiteX85" fmla="*/ 5148543 w 12192000"/>
              <a:gd name="connsiteY85" fmla="*/ 2282356 h 3482342"/>
              <a:gd name="connsiteX86" fmla="*/ 5079548 w 12192000"/>
              <a:gd name="connsiteY86" fmla="*/ 2313485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623883 w 12192000"/>
              <a:gd name="connsiteY24" fmla="*/ 1332776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524524 w 12192000"/>
              <a:gd name="connsiteY48" fmla="*/ 1902425 h 3482342"/>
              <a:gd name="connsiteX49" fmla="*/ 8436742 w 12192000"/>
              <a:gd name="connsiteY49" fmla="*/ 1923967 h 3482342"/>
              <a:gd name="connsiteX50" fmla="*/ 8345228 w 12192000"/>
              <a:gd name="connsiteY50" fmla="*/ 1939822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17124 w 12192000"/>
              <a:gd name="connsiteY61" fmla="*/ 1837109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700779 w 12192000"/>
              <a:gd name="connsiteY67" fmla="*/ 1907344 h 3482342"/>
              <a:gd name="connsiteX68" fmla="*/ 6672513 w 12192000"/>
              <a:gd name="connsiteY68" fmla="*/ 1926452 h 3482342"/>
              <a:gd name="connsiteX69" fmla="*/ 6633549 w 12192000"/>
              <a:gd name="connsiteY69" fmla="*/ 1936255 h 3482342"/>
              <a:gd name="connsiteX70" fmla="*/ 6444344 w 12192000"/>
              <a:gd name="connsiteY70" fmla="*/ 1969663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42310 w 12192000"/>
              <a:gd name="connsiteY74" fmla="*/ 2092510 h 3482342"/>
              <a:gd name="connsiteX75" fmla="*/ 6007916 w 12192000"/>
              <a:gd name="connsiteY75" fmla="*/ 2143752 h 3482342"/>
              <a:gd name="connsiteX76" fmla="*/ 5894610 w 12192000"/>
              <a:gd name="connsiteY76" fmla="*/ 2130684 h 3482342"/>
              <a:gd name="connsiteX77" fmla="*/ 5817682 w 12192000"/>
              <a:gd name="connsiteY77" fmla="*/ 2157358 h 3482342"/>
              <a:gd name="connsiteX78" fmla="*/ 5591469 w 12192000"/>
              <a:gd name="connsiteY78" fmla="*/ 2178389 h 3482342"/>
              <a:gd name="connsiteX79" fmla="*/ 5414282 w 12192000"/>
              <a:gd name="connsiteY79" fmla="*/ 2183070 h 3482342"/>
              <a:gd name="connsiteX80" fmla="*/ 5368369 w 12192000"/>
              <a:gd name="connsiteY80" fmla="*/ 2204272 h 3482342"/>
              <a:gd name="connsiteX81" fmla="*/ 5291263 w 12192000"/>
              <a:gd name="connsiteY81" fmla="*/ 2239182 h 3482342"/>
              <a:gd name="connsiteX82" fmla="*/ 5240857 w 12192000"/>
              <a:gd name="connsiteY82" fmla="*/ 2289444 h 3482342"/>
              <a:gd name="connsiteX83" fmla="*/ 5173523 w 12192000"/>
              <a:gd name="connsiteY83" fmla="*/ 2309057 h 3482342"/>
              <a:gd name="connsiteX84" fmla="*/ 5148543 w 12192000"/>
              <a:gd name="connsiteY84" fmla="*/ 2282356 h 3482342"/>
              <a:gd name="connsiteX85" fmla="*/ 5079548 w 12192000"/>
              <a:gd name="connsiteY85" fmla="*/ 2313485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29954 w 12192000"/>
              <a:gd name="connsiteY23" fmla="*/ 13306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35456 w 12192000"/>
              <a:gd name="connsiteY22" fmla="*/ 13376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68054 w 12192000"/>
              <a:gd name="connsiteY23" fmla="*/ 14195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345228 w 12192000"/>
              <a:gd name="connsiteY49" fmla="*/ 1939822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17124 w 12192000"/>
              <a:gd name="connsiteY60" fmla="*/ 1837109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700779 w 12192000"/>
              <a:gd name="connsiteY66" fmla="*/ 1907344 h 3482342"/>
              <a:gd name="connsiteX67" fmla="*/ 6672513 w 12192000"/>
              <a:gd name="connsiteY67" fmla="*/ 1926452 h 3482342"/>
              <a:gd name="connsiteX68" fmla="*/ 6633549 w 12192000"/>
              <a:gd name="connsiteY68" fmla="*/ 1936255 h 3482342"/>
              <a:gd name="connsiteX69" fmla="*/ 6444344 w 12192000"/>
              <a:gd name="connsiteY69" fmla="*/ 1969663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07916 w 12192000"/>
              <a:gd name="connsiteY74" fmla="*/ 2143752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14282 w 12192000"/>
              <a:gd name="connsiteY78" fmla="*/ 2183070 h 3482342"/>
              <a:gd name="connsiteX79" fmla="*/ 5368369 w 12192000"/>
              <a:gd name="connsiteY79" fmla="*/ 2204272 h 3482342"/>
              <a:gd name="connsiteX80" fmla="*/ 5291263 w 12192000"/>
              <a:gd name="connsiteY80" fmla="*/ 2239182 h 3482342"/>
              <a:gd name="connsiteX81" fmla="*/ 5240857 w 12192000"/>
              <a:gd name="connsiteY81" fmla="*/ 2289444 h 3482342"/>
              <a:gd name="connsiteX82" fmla="*/ 5173523 w 12192000"/>
              <a:gd name="connsiteY82" fmla="*/ 2309057 h 3482342"/>
              <a:gd name="connsiteX83" fmla="*/ 5148543 w 12192000"/>
              <a:gd name="connsiteY83" fmla="*/ 2282356 h 3482342"/>
              <a:gd name="connsiteX84" fmla="*/ 5079548 w 12192000"/>
              <a:gd name="connsiteY84" fmla="*/ 2313485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436742 w 12192000"/>
              <a:gd name="connsiteY48" fmla="*/ 1923967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17124 w 12192000"/>
              <a:gd name="connsiteY59" fmla="*/ 1837109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700779 w 12192000"/>
              <a:gd name="connsiteY65" fmla="*/ 1907344 h 3482342"/>
              <a:gd name="connsiteX66" fmla="*/ 6672513 w 12192000"/>
              <a:gd name="connsiteY66" fmla="*/ 1926452 h 3482342"/>
              <a:gd name="connsiteX67" fmla="*/ 6633549 w 12192000"/>
              <a:gd name="connsiteY67" fmla="*/ 1936255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07916 w 12192000"/>
              <a:gd name="connsiteY73" fmla="*/ 2143752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14282 w 12192000"/>
              <a:gd name="connsiteY77" fmla="*/ 2183070 h 3482342"/>
              <a:gd name="connsiteX78" fmla="*/ 5368369 w 12192000"/>
              <a:gd name="connsiteY78" fmla="*/ 2204272 h 3482342"/>
              <a:gd name="connsiteX79" fmla="*/ 5291263 w 12192000"/>
              <a:gd name="connsiteY79" fmla="*/ 2239182 h 3482342"/>
              <a:gd name="connsiteX80" fmla="*/ 5240857 w 12192000"/>
              <a:gd name="connsiteY80" fmla="*/ 2289444 h 3482342"/>
              <a:gd name="connsiteX81" fmla="*/ 5173523 w 12192000"/>
              <a:gd name="connsiteY81" fmla="*/ 2309057 h 3482342"/>
              <a:gd name="connsiteX82" fmla="*/ 5148543 w 12192000"/>
              <a:gd name="connsiteY82" fmla="*/ 2282356 h 3482342"/>
              <a:gd name="connsiteX83" fmla="*/ 5079548 w 12192000"/>
              <a:gd name="connsiteY83" fmla="*/ 2313485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524524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17124 w 12192000"/>
              <a:gd name="connsiteY58" fmla="*/ 1837109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33549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72513 w 12192000"/>
              <a:gd name="connsiteY65" fmla="*/ 1926452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700779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79548 w 12192000"/>
              <a:gd name="connsiteY82" fmla="*/ 2313485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48543 w 12192000"/>
              <a:gd name="connsiteY81" fmla="*/ 2282356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40857 w 12192000"/>
              <a:gd name="connsiteY79" fmla="*/ 2289444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291263 w 12192000"/>
              <a:gd name="connsiteY78" fmla="*/ 2239182 h 3482342"/>
              <a:gd name="connsiteX79" fmla="*/ 5233796 w 12192000"/>
              <a:gd name="connsiteY79" fmla="*/ 2268260 h 3482342"/>
              <a:gd name="connsiteX80" fmla="*/ 5173523 w 12192000"/>
              <a:gd name="connsiteY80" fmla="*/ 2309057 h 3482342"/>
              <a:gd name="connsiteX81" fmla="*/ 5123830 w 12192000"/>
              <a:gd name="connsiteY81" fmla="*/ 2307070 h 3482342"/>
              <a:gd name="connsiteX82" fmla="*/ 5065426 w 12192000"/>
              <a:gd name="connsiteY82" fmla="*/ 2324076 h 3482342"/>
              <a:gd name="connsiteX83" fmla="*/ 4975908 w 12192000"/>
              <a:gd name="connsiteY83" fmla="*/ 2364128 h 3482342"/>
              <a:gd name="connsiteX84" fmla="*/ 4913723 w 12192000"/>
              <a:gd name="connsiteY84" fmla="*/ 2385265 h 3482342"/>
              <a:gd name="connsiteX85" fmla="*/ 4746485 w 12192000"/>
              <a:gd name="connsiteY85" fmla="*/ 2451769 h 3482342"/>
              <a:gd name="connsiteX86" fmla="*/ 4681588 w 12192000"/>
              <a:gd name="connsiteY86" fmla="*/ 2467494 h 3482342"/>
              <a:gd name="connsiteX87" fmla="*/ 1783655 w 12192000"/>
              <a:gd name="connsiteY87" fmla="*/ 3163860 h 3482342"/>
              <a:gd name="connsiteX88" fmla="*/ 1325955 w 12192000"/>
              <a:gd name="connsiteY88" fmla="*/ 3176692 h 3482342"/>
              <a:gd name="connsiteX89" fmla="*/ 1190384 w 12192000"/>
              <a:gd name="connsiteY89" fmla="*/ 3203504 h 3482342"/>
              <a:gd name="connsiteX90" fmla="*/ 1094537 w 12192000"/>
              <a:gd name="connsiteY90" fmla="*/ 3229469 h 3482342"/>
              <a:gd name="connsiteX91" fmla="*/ 779276 w 12192000"/>
              <a:gd name="connsiteY91" fmla="*/ 3327290 h 3482342"/>
              <a:gd name="connsiteX92" fmla="*/ 600378 w 12192000"/>
              <a:gd name="connsiteY92" fmla="*/ 3335250 h 3482342"/>
              <a:gd name="connsiteX93" fmla="*/ 493457 w 12192000"/>
              <a:gd name="connsiteY93" fmla="*/ 3365044 h 3482342"/>
              <a:gd name="connsiteX94" fmla="*/ 349402 w 12192000"/>
              <a:gd name="connsiteY94" fmla="*/ 3380897 h 3482342"/>
              <a:gd name="connsiteX95" fmla="*/ 192183 w 12192000"/>
              <a:gd name="connsiteY95" fmla="*/ 3460075 h 3482342"/>
              <a:gd name="connsiteX96" fmla="*/ 46713 w 12192000"/>
              <a:gd name="connsiteY96" fmla="*/ 3462986 h 3482342"/>
              <a:gd name="connsiteX97" fmla="*/ 2765 w 12192000"/>
              <a:gd name="connsiteY97" fmla="*/ 3480770 h 3482342"/>
              <a:gd name="connsiteX98" fmla="*/ 0 w 12192000"/>
              <a:gd name="connsiteY98" fmla="*/ 3482342 h 3482342"/>
              <a:gd name="connsiteX99" fmla="*/ 0 w 12192000"/>
              <a:gd name="connsiteY9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33796 w 12192000"/>
              <a:gd name="connsiteY80" fmla="*/ 2268260 h 3482342"/>
              <a:gd name="connsiteX81" fmla="*/ 5173523 w 12192000"/>
              <a:gd name="connsiteY81" fmla="*/ 2309057 h 3482342"/>
              <a:gd name="connsiteX82" fmla="*/ 5123830 w 12192000"/>
              <a:gd name="connsiteY82" fmla="*/ 2307070 h 3482342"/>
              <a:gd name="connsiteX83" fmla="*/ 5065426 w 12192000"/>
              <a:gd name="connsiteY83" fmla="*/ 2324076 h 3482342"/>
              <a:gd name="connsiteX84" fmla="*/ 4975908 w 12192000"/>
              <a:gd name="connsiteY84" fmla="*/ 2364128 h 3482342"/>
              <a:gd name="connsiteX85" fmla="*/ 4913723 w 12192000"/>
              <a:gd name="connsiteY85" fmla="*/ 2385265 h 3482342"/>
              <a:gd name="connsiteX86" fmla="*/ 4746485 w 12192000"/>
              <a:gd name="connsiteY86" fmla="*/ 2451769 h 3482342"/>
              <a:gd name="connsiteX87" fmla="*/ 4681588 w 12192000"/>
              <a:gd name="connsiteY87" fmla="*/ 2467494 h 3482342"/>
              <a:gd name="connsiteX88" fmla="*/ 1783655 w 12192000"/>
              <a:gd name="connsiteY88" fmla="*/ 3163860 h 3482342"/>
              <a:gd name="connsiteX89" fmla="*/ 1325955 w 12192000"/>
              <a:gd name="connsiteY89" fmla="*/ 3176692 h 3482342"/>
              <a:gd name="connsiteX90" fmla="*/ 1190384 w 12192000"/>
              <a:gd name="connsiteY90" fmla="*/ 3203504 h 3482342"/>
              <a:gd name="connsiteX91" fmla="*/ 1094537 w 12192000"/>
              <a:gd name="connsiteY91" fmla="*/ 3229469 h 3482342"/>
              <a:gd name="connsiteX92" fmla="*/ 779276 w 12192000"/>
              <a:gd name="connsiteY92" fmla="*/ 3327290 h 3482342"/>
              <a:gd name="connsiteX93" fmla="*/ 600378 w 12192000"/>
              <a:gd name="connsiteY93" fmla="*/ 3335250 h 3482342"/>
              <a:gd name="connsiteX94" fmla="*/ 493457 w 12192000"/>
              <a:gd name="connsiteY94" fmla="*/ 3365044 h 3482342"/>
              <a:gd name="connsiteX95" fmla="*/ 349402 w 12192000"/>
              <a:gd name="connsiteY95" fmla="*/ 3380897 h 3482342"/>
              <a:gd name="connsiteX96" fmla="*/ 192183 w 12192000"/>
              <a:gd name="connsiteY96" fmla="*/ 3460075 h 3482342"/>
              <a:gd name="connsiteX97" fmla="*/ 46713 w 12192000"/>
              <a:gd name="connsiteY97" fmla="*/ 3462986 h 3482342"/>
              <a:gd name="connsiteX98" fmla="*/ 2765 w 12192000"/>
              <a:gd name="connsiteY98" fmla="*/ 3480770 h 3482342"/>
              <a:gd name="connsiteX99" fmla="*/ 0 w 12192000"/>
              <a:gd name="connsiteY99" fmla="*/ 3482342 h 3482342"/>
              <a:gd name="connsiteX100" fmla="*/ 0 w 12192000"/>
              <a:gd name="connsiteY10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173523 w 12192000"/>
              <a:gd name="connsiteY82" fmla="*/ 2309057 h 3482342"/>
              <a:gd name="connsiteX83" fmla="*/ 5123830 w 12192000"/>
              <a:gd name="connsiteY83" fmla="*/ 2307070 h 3482342"/>
              <a:gd name="connsiteX84" fmla="*/ 5065426 w 12192000"/>
              <a:gd name="connsiteY84" fmla="*/ 2324076 h 3482342"/>
              <a:gd name="connsiteX85" fmla="*/ 4975908 w 12192000"/>
              <a:gd name="connsiteY85" fmla="*/ 2364128 h 3482342"/>
              <a:gd name="connsiteX86" fmla="*/ 4913723 w 12192000"/>
              <a:gd name="connsiteY86" fmla="*/ 2385265 h 3482342"/>
              <a:gd name="connsiteX87" fmla="*/ 4746485 w 12192000"/>
              <a:gd name="connsiteY87" fmla="*/ 2451769 h 3482342"/>
              <a:gd name="connsiteX88" fmla="*/ 4681588 w 12192000"/>
              <a:gd name="connsiteY88" fmla="*/ 2467494 h 3482342"/>
              <a:gd name="connsiteX89" fmla="*/ 1783655 w 12192000"/>
              <a:gd name="connsiteY89" fmla="*/ 3163860 h 3482342"/>
              <a:gd name="connsiteX90" fmla="*/ 1325955 w 12192000"/>
              <a:gd name="connsiteY90" fmla="*/ 3176692 h 3482342"/>
              <a:gd name="connsiteX91" fmla="*/ 1190384 w 12192000"/>
              <a:gd name="connsiteY91" fmla="*/ 3203504 h 3482342"/>
              <a:gd name="connsiteX92" fmla="*/ 1094537 w 12192000"/>
              <a:gd name="connsiteY92" fmla="*/ 3229469 h 3482342"/>
              <a:gd name="connsiteX93" fmla="*/ 779276 w 12192000"/>
              <a:gd name="connsiteY93" fmla="*/ 3327290 h 3482342"/>
              <a:gd name="connsiteX94" fmla="*/ 600378 w 12192000"/>
              <a:gd name="connsiteY94" fmla="*/ 3335250 h 3482342"/>
              <a:gd name="connsiteX95" fmla="*/ 493457 w 12192000"/>
              <a:gd name="connsiteY95" fmla="*/ 3365044 h 3482342"/>
              <a:gd name="connsiteX96" fmla="*/ 349402 w 12192000"/>
              <a:gd name="connsiteY96" fmla="*/ 3380897 h 3482342"/>
              <a:gd name="connsiteX97" fmla="*/ 192183 w 12192000"/>
              <a:gd name="connsiteY97" fmla="*/ 3460075 h 3482342"/>
              <a:gd name="connsiteX98" fmla="*/ 46713 w 12192000"/>
              <a:gd name="connsiteY98" fmla="*/ 3462986 h 3482342"/>
              <a:gd name="connsiteX99" fmla="*/ 2765 w 12192000"/>
              <a:gd name="connsiteY99" fmla="*/ 3480770 h 3482342"/>
              <a:gd name="connsiteX100" fmla="*/ 0 w 12192000"/>
              <a:gd name="connsiteY100" fmla="*/ 3482342 h 3482342"/>
              <a:gd name="connsiteX101" fmla="*/ 0 w 12192000"/>
              <a:gd name="connsiteY10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14282 w 12192000"/>
              <a:gd name="connsiteY76" fmla="*/ 2183070 h 3482342"/>
              <a:gd name="connsiteX77" fmla="*/ 5368369 w 12192000"/>
              <a:gd name="connsiteY77" fmla="*/ 2204272 h 3482342"/>
              <a:gd name="connsiteX78" fmla="*/ 5336354 w 12192000"/>
              <a:gd name="connsiteY78" fmla="*/ 2218920 h 3482342"/>
              <a:gd name="connsiteX79" fmla="*/ 5291263 w 12192000"/>
              <a:gd name="connsiteY79" fmla="*/ 2239182 h 3482342"/>
              <a:gd name="connsiteX80" fmla="*/ 5255152 w 12192000"/>
              <a:gd name="connsiteY80" fmla="*/ 2247164 h 3482342"/>
              <a:gd name="connsiteX81" fmla="*/ 5233796 w 12192000"/>
              <a:gd name="connsiteY81" fmla="*/ 2268260 h 3482342"/>
              <a:gd name="connsiteX82" fmla="*/ 5212786 w 12192000"/>
              <a:gd name="connsiteY82" fmla="*/ 2296592 h 3482342"/>
              <a:gd name="connsiteX83" fmla="*/ 5173523 w 12192000"/>
              <a:gd name="connsiteY83" fmla="*/ 2309057 h 3482342"/>
              <a:gd name="connsiteX84" fmla="*/ 5123830 w 12192000"/>
              <a:gd name="connsiteY84" fmla="*/ 2307070 h 3482342"/>
              <a:gd name="connsiteX85" fmla="*/ 5065426 w 12192000"/>
              <a:gd name="connsiteY85" fmla="*/ 2324076 h 3482342"/>
              <a:gd name="connsiteX86" fmla="*/ 4975908 w 12192000"/>
              <a:gd name="connsiteY86" fmla="*/ 2364128 h 3482342"/>
              <a:gd name="connsiteX87" fmla="*/ 4913723 w 12192000"/>
              <a:gd name="connsiteY87" fmla="*/ 2385265 h 3482342"/>
              <a:gd name="connsiteX88" fmla="*/ 4746485 w 12192000"/>
              <a:gd name="connsiteY88" fmla="*/ 2451769 h 3482342"/>
              <a:gd name="connsiteX89" fmla="*/ 4681588 w 12192000"/>
              <a:gd name="connsiteY89" fmla="*/ 2467494 h 3482342"/>
              <a:gd name="connsiteX90" fmla="*/ 1783655 w 12192000"/>
              <a:gd name="connsiteY90" fmla="*/ 3163860 h 3482342"/>
              <a:gd name="connsiteX91" fmla="*/ 1325955 w 12192000"/>
              <a:gd name="connsiteY91" fmla="*/ 3176692 h 3482342"/>
              <a:gd name="connsiteX92" fmla="*/ 1190384 w 12192000"/>
              <a:gd name="connsiteY92" fmla="*/ 3203504 h 3482342"/>
              <a:gd name="connsiteX93" fmla="*/ 1094537 w 12192000"/>
              <a:gd name="connsiteY93" fmla="*/ 3229469 h 3482342"/>
              <a:gd name="connsiteX94" fmla="*/ 779276 w 12192000"/>
              <a:gd name="connsiteY94" fmla="*/ 3327290 h 3482342"/>
              <a:gd name="connsiteX95" fmla="*/ 600378 w 12192000"/>
              <a:gd name="connsiteY95" fmla="*/ 3335250 h 3482342"/>
              <a:gd name="connsiteX96" fmla="*/ 493457 w 12192000"/>
              <a:gd name="connsiteY96" fmla="*/ 3365044 h 3482342"/>
              <a:gd name="connsiteX97" fmla="*/ 349402 w 12192000"/>
              <a:gd name="connsiteY97" fmla="*/ 3380897 h 3482342"/>
              <a:gd name="connsiteX98" fmla="*/ 192183 w 12192000"/>
              <a:gd name="connsiteY98" fmla="*/ 3460075 h 3482342"/>
              <a:gd name="connsiteX99" fmla="*/ 46713 w 12192000"/>
              <a:gd name="connsiteY99" fmla="*/ 3462986 h 3482342"/>
              <a:gd name="connsiteX100" fmla="*/ 2765 w 12192000"/>
              <a:gd name="connsiteY100" fmla="*/ 3480770 h 3482342"/>
              <a:gd name="connsiteX101" fmla="*/ 0 w 12192000"/>
              <a:gd name="connsiteY101" fmla="*/ 3482342 h 3482342"/>
              <a:gd name="connsiteX102" fmla="*/ 0 w 12192000"/>
              <a:gd name="connsiteY10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894610 w 12192000"/>
              <a:gd name="connsiteY73" fmla="*/ 2130684 h 3482342"/>
              <a:gd name="connsiteX74" fmla="*/ 5817682 w 12192000"/>
              <a:gd name="connsiteY74" fmla="*/ 2157358 h 3482342"/>
              <a:gd name="connsiteX75" fmla="*/ 5591469 w 12192000"/>
              <a:gd name="connsiteY75" fmla="*/ 2178389 h 3482342"/>
              <a:gd name="connsiteX76" fmla="*/ 5452860 w 12192000"/>
              <a:gd name="connsiteY76" fmla="*/ 2180085 h 3482342"/>
              <a:gd name="connsiteX77" fmla="*/ 5414282 w 12192000"/>
              <a:gd name="connsiteY77" fmla="*/ 2183070 h 3482342"/>
              <a:gd name="connsiteX78" fmla="*/ 5368369 w 12192000"/>
              <a:gd name="connsiteY78" fmla="*/ 2204272 h 3482342"/>
              <a:gd name="connsiteX79" fmla="*/ 5336354 w 12192000"/>
              <a:gd name="connsiteY79" fmla="*/ 2218920 h 3482342"/>
              <a:gd name="connsiteX80" fmla="*/ 5291263 w 12192000"/>
              <a:gd name="connsiteY80" fmla="*/ 2239182 h 3482342"/>
              <a:gd name="connsiteX81" fmla="*/ 5255152 w 12192000"/>
              <a:gd name="connsiteY81" fmla="*/ 2247164 h 3482342"/>
              <a:gd name="connsiteX82" fmla="*/ 5233796 w 12192000"/>
              <a:gd name="connsiteY82" fmla="*/ 2268260 h 3482342"/>
              <a:gd name="connsiteX83" fmla="*/ 5212786 w 12192000"/>
              <a:gd name="connsiteY83" fmla="*/ 2296592 h 3482342"/>
              <a:gd name="connsiteX84" fmla="*/ 5173523 w 12192000"/>
              <a:gd name="connsiteY84" fmla="*/ 2309057 h 3482342"/>
              <a:gd name="connsiteX85" fmla="*/ 5123830 w 12192000"/>
              <a:gd name="connsiteY85" fmla="*/ 2307070 h 3482342"/>
              <a:gd name="connsiteX86" fmla="*/ 5065426 w 12192000"/>
              <a:gd name="connsiteY86" fmla="*/ 2324076 h 3482342"/>
              <a:gd name="connsiteX87" fmla="*/ 4975908 w 12192000"/>
              <a:gd name="connsiteY87" fmla="*/ 2364128 h 3482342"/>
              <a:gd name="connsiteX88" fmla="*/ 4913723 w 12192000"/>
              <a:gd name="connsiteY88" fmla="*/ 2385265 h 3482342"/>
              <a:gd name="connsiteX89" fmla="*/ 4746485 w 12192000"/>
              <a:gd name="connsiteY89" fmla="*/ 2451769 h 3482342"/>
              <a:gd name="connsiteX90" fmla="*/ 4681588 w 12192000"/>
              <a:gd name="connsiteY90" fmla="*/ 2467494 h 3482342"/>
              <a:gd name="connsiteX91" fmla="*/ 1783655 w 12192000"/>
              <a:gd name="connsiteY91" fmla="*/ 3163860 h 3482342"/>
              <a:gd name="connsiteX92" fmla="*/ 1325955 w 12192000"/>
              <a:gd name="connsiteY92" fmla="*/ 3176692 h 3482342"/>
              <a:gd name="connsiteX93" fmla="*/ 1190384 w 12192000"/>
              <a:gd name="connsiteY93" fmla="*/ 3203504 h 3482342"/>
              <a:gd name="connsiteX94" fmla="*/ 1094537 w 12192000"/>
              <a:gd name="connsiteY94" fmla="*/ 3229469 h 3482342"/>
              <a:gd name="connsiteX95" fmla="*/ 779276 w 12192000"/>
              <a:gd name="connsiteY95" fmla="*/ 3327290 h 3482342"/>
              <a:gd name="connsiteX96" fmla="*/ 600378 w 12192000"/>
              <a:gd name="connsiteY96" fmla="*/ 3335250 h 3482342"/>
              <a:gd name="connsiteX97" fmla="*/ 493457 w 12192000"/>
              <a:gd name="connsiteY97" fmla="*/ 3365044 h 3482342"/>
              <a:gd name="connsiteX98" fmla="*/ 349402 w 12192000"/>
              <a:gd name="connsiteY98" fmla="*/ 3380897 h 3482342"/>
              <a:gd name="connsiteX99" fmla="*/ 192183 w 12192000"/>
              <a:gd name="connsiteY99" fmla="*/ 3460075 h 3482342"/>
              <a:gd name="connsiteX100" fmla="*/ 46713 w 12192000"/>
              <a:gd name="connsiteY100" fmla="*/ 3462986 h 3482342"/>
              <a:gd name="connsiteX101" fmla="*/ 2765 w 12192000"/>
              <a:gd name="connsiteY101" fmla="*/ 3480770 h 3482342"/>
              <a:gd name="connsiteX102" fmla="*/ 0 w 12192000"/>
              <a:gd name="connsiteY102" fmla="*/ 3482342 h 3482342"/>
              <a:gd name="connsiteX103" fmla="*/ 0 w 12192000"/>
              <a:gd name="connsiteY10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07916 w 12192000"/>
              <a:gd name="connsiteY72" fmla="*/ 2143752 h 3482342"/>
              <a:gd name="connsiteX73" fmla="*/ 5947131 w 12192000"/>
              <a:gd name="connsiteY73" fmla="*/ 2148310 h 3482342"/>
              <a:gd name="connsiteX74" fmla="*/ 5894610 w 12192000"/>
              <a:gd name="connsiteY74" fmla="*/ 2130684 h 3482342"/>
              <a:gd name="connsiteX75" fmla="*/ 5817682 w 12192000"/>
              <a:gd name="connsiteY75" fmla="*/ 2157358 h 3482342"/>
              <a:gd name="connsiteX76" fmla="*/ 5591469 w 12192000"/>
              <a:gd name="connsiteY76" fmla="*/ 2178389 h 3482342"/>
              <a:gd name="connsiteX77" fmla="*/ 5452860 w 12192000"/>
              <a:gd name="connsiteY77" fmla="*/ 2180085 h 3482342"/>
              <a:gd name="connsiteX78" fmla="*/ 5414282 w 12192000"/>
              <a:gd name="connsiteY78" fmla="*/ 2183070 h 3482342"/>
              <a:gd name="connsiteX79" fmla="*/ 5368369 w 12192000"/>
              <a:gd name="connsiteY79" fmla="*/ 2204272 h 3482342"/>
              <a:gd name="connsiteX80" fmla="*/ 5336354 w 12192000"/>
              <a:gd name="connsiteY80" fmla="*/ 2218920 h 3482342"/>
              <a:gd name="connsiteX81" fmla="*/ 5291263 w 12192000"/>
              <a:gd name="connsiteY81" fmla="*/ 2239182 h 3482342"/>
              <a:gd name="connsiteX82" fmla="*/ 5255152 w 12192000"/>
              <a:gd name="connsiteY82" fmla="*/ 2247164 h 3482342"/>
              <a:gd name="connsiteX83" fmla="*/ 5233796 w 12192000"/>
              <a:gd name="connsiteY83" fmla="*/ 2268260 h 3482342"/>
              <a:gd name="connsiteX84" fmla="*/ 5212786 w 12192000"/>
              <a:gd name="connsiteY84" fmla="*/ 2296592 h 3482342"/>
              <a:gd name="connsiteX85" fmla="*/ 5173523 w 12192000"/>
              <a:gd name="connsiteY85" fmla="*/ 2309057 h 3482342"/>
              <a:gd name="connsiteX86" fmla="*/ 5123830 w 12192000"/>
              <a:gd name="connsiteY86" fmla="*/ 2307070 h 3482342"/>
              <a:gd name="connsiteX87" fmla="*/ 5065426 w 12192000"/>
              <a:gd name="connsiteY87" fmla="*/ 2324076 h 3482342"/>
              <a:gd name="connsiteX88" fmla="*/ 4975908 w 12192000"/>
              <a:gd name="connsiteY88" fmla="*/ 2364128 h 3482342"/>
              <a:gd name="connsiteX89" fmla="*/ 4913723 w 12192000"/>
              <a:gd name="connsiteY89" fmla="*/ 2385265 h 3482342"/>
              <a:gd name="connsiteX90" fmla="*/ 4746485 w 12192000"/>
              <a:gd name="connsiteY90" fmla="*/ 2451769 h 3482342"/>
              <a:gd name="connsiteX91" fmla="*/ 4681588 w 12192000"/>
              <a:gd name="connsiteY91" fmla="*/ 2467494 h 3482342"/>
              <a:gd name="connsiteX92" fmla="*/ 1783655 w 12192000"/>
              <a:gd name="connsiteY92" fmla="*/ 3163860 h 3482342"/>
              <a:gd name="connsiteX93" fmla="*/ 1325955 w 12192000"/>
              <a:gd name="connsiteY93" fmla="*/ 3176692 h 3482342"/>
              <a:gd name="connsiteX94" fmla="*/ 1190384 w 12192000"/>
              <a:gd name="connsiteY94" fmla="*/ 3203504 h 3482342"/>
              <a:gd name="connsiteX95" fmla="*/ 1094537 w 12192000"/>
              <a:gd name="connsiteY95" fmla="*/ 3229469 h 3482342"/>
              <a:gd name="connsiteX96" fmla="*/ 779276 w 12192000"/>
              <a:gd name="connsiteY96" fmla="*/ 3327290 h 3482342"/>
              <a:gd name="connsiteX97" fmla="*/ 600378 w 12192000"/>
              <a:gd name="connsiteY97" fmla="*/ 3335250 h 3482342"/>
              <a:gd name="connsiteX98" fmla="*/ 493457 w 12192000"/>
              <a:gd name="connsiteY98" fmla="*/ 3365044 h 3482342"/>
              <a:gd name="connsiteX99" fmla="*/ 349402 w 12192000"/>
              <a:gd name="connsiteY99" fmla="*/ 3380897 h 3482342"/>
              <a:gd name="connsiteX100" fmla="*/ 192183 w 12192000"/>
              <a:gd name="connsiteY100" fmla="*/ 3460075 h 3482342"/>
              <a:gd name="connsiteX101" fmla="*/ 46713 w 12192000"/>
              <a:gd name="connsiteY101" fmla="*/ 3462986 h 3482342"/>
              <a:gd name="connsiteX102" fmla="*/ 2765 w 12192000"/>
              <a:gd name="connsiteY102" fmla="*/ 3480770 h 3482342"/>
              <a:gd name="connsiteX103" fmla="*/ 0 w 12192000"/>
              <a:gd name="connsiteY103" fmla="*/ 3482342 h 3482342"/>
              <a:gd name="connsiteX104" fmla="*/ 0 w 12192000"/>
              <a:gd name="connsiteY10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17682 w 12192000"/>
              <a:gd name="connsiteY76" fmla="*/ 2157358 h 3482342"/>
              <a:gd name="connsiteX77" fmla="*/ 5591469 w 12192000"/>
              <a:gd name="connsiteY77" fmla="*/ 2178389 h 3482342"/>
              <a:gd name="connsiteX78" fmla="*/ 5452860 w 12192000"/>
              <a:gd name="connsiteY78" fmla="*/ 2180085 h 3482342"/>
              <a:gd name="connsiteX79" fmla="*/ 5414282 w 12192000"/>
              <a:gd name="connsiteY79" fmla="*/ 2183070 h 3482342"/>
              <a:gd name="connsiteX80" fmla="*/ 5368369 w 12192000"/>
              <a:gd name="connsiteY80" fmla="*/ 2204272 h 3482342"/>
              <a:gd name="connsiteX81" fmla="*/ 5336354 w 12192000"/>
              <a:gd name="connsiteY81" fmla="*/ 2218920 h 3482342"/>
              <a:gd name="connsiteX82" fmla="*/ 5291263 w 12192000"/>
              <a:gd name="connsiteY82" fmla="*/ 2239182 h 3482342"/>
              <a:gd name="connsiteX83" fmla="*/ 5255152 w 12192000"/>
              <a:gd name="connsiteY83" fmla="*/ 2247164 h 3482342"/>
              <a:gd name="connsiteX84" fmla="*/ 5233796 w 12192000"/>
              <a:gd name="connsiteY84" fmla="*/ 2268260 h 3482342"/>
              <a:gd name="connsiteX85" fmla="*/ 5212786 w 12192000"/>
              <a:gd name="connsiteY85" fmla="*/ 2296592 h 3482342"/>
              <a:gd name="connsiteX86" fmla="*/ 5173523 w 12192000"/>
              <a:gd name="connsiteY86" fmla="*/ 2309057 h 3482342"/>
              <a:gd name="connsiteX87" fmla="*/ 5123830 w 12192000"/>
              <a:gd name="connsiteY87" fmla="*/ 2307070 h 3482342"/>
              <a:gd name="connsiteX88" fmla="*/ 5065426 w 12192000"/>
              <a:gd name="connsiteY88" fmla="*/ 2324076 h 3482342"/>
              <a:gd name="connsiteX89" fmla="*/ 4975908 w 12192000"/>
              <a:gd name="connsiteY89" fmla="*/ 2364128 h 3482342"/>
              <a:gd name="connsiteX90" fmla="*/ 4913723 w 12192000"/>
              <a:gd name="connsiteY90" fmla="*/ 2385265 h 3482342"/>
              <a:gd name="connsiteX91" fmla="*/ 4746485 w 12192000"/>
              <a:gd name="connsiteY91" fmla="*/ 2451769 h 3482342"/>
              <a:gd name="connsiteX92" fmla="*/ 4681588 w 12192000"/>
              <a:gd name="connsiteY92" fmla="*/ 2467494 h 3482342"/>
              <a:gd name="connsiteX93" fmla="*/ 1783655 w 12192000"/>
              <a:gd name="connsiteY93" fmla="*/ 3163860 h 3482342"/>
              <a:gd name="connsiteX94" fmla="*/ 1325955 w 12192000"/>
              <a:gd name="connsiteY94" fmla="*/ 3176692 h 3482342"/>
              <a:gd name="connsiteX95" fmla="*/ 1190384 w 12192000"/>
              <a:gd name="connsiteY95" fmla="*/ 3203504 h 3482342"/>
              <a:gd name="connsiteX96" fmla="*/ 1094537 w 12192000"/>
              <a:gd name="connsiteY96" fmla="*/ 3229469 h 3482342"/>
              <a:gd name="connsiteX97" fmla="*/ 779276 w 12192000"/>
              <a:gd name="connsiteY97" fmla="*/ 3327290 h 3482342"/>
              <a:gd name="connsiteX98" fmla="*/ 600378 w 12192000"/>
              <a:gd name="connsiteY98" fmla="*/ 3335250 h 3482342"/>
              <a:gd name="connsiteX99" fmla="*/ 493457 w 12192000"/>
              <a:gd name="connsiteY99" fmla="*/ 3365044 h 3482342"/>
              <a:gd name="connsiteX100" fmla="*/ 349402 w 12192000"/>
              <a:gd name="connsiteY100" fmla="*/ 3380897 h 3482342"/>
              <a:gd name="connsiteX101" fmla="*/ 192183 w 12192000"/>
              <a:gd name="connsiteY101" fmla="*/ 3460075 h 3482342"/>
              <a:gd name="connsiteX102" fmla="*/ 46713 w 12192000"/>
              <a:gd name="connsiteY102" fmla="*/ 3462986 h 3482342"/>
              <a:gd name="connsiteX103" fmla="*/ 2765 w 12192000"/>
              <a:gd name="connsiteY103" fmla="*/ 3480770 h 3482342"/>
              <a:gd name="connsiteX104" fmla="*/ 0 w 12192000"/>
              <a:gd name="connsiteY104" fmla="*/ 3482342 h 3482342"/>
              <a:gd name="connsiteX105" fmla="*/ 0 w 12192000"/>
              <a:gd name="connsiteY10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4610 w 12192000"/>
              <a:gd name="connsiteY75" fmla="*/ 2130684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591469 w 12192000"/>
              <a:gd name="connsiteY78" fmla="*/ 2178389 h 3482342"/>
              <a:gd name="connsiteX79" fmla="*/ 5452860 w 12192000"/>
              <a:gd name="connsiteY79" fmla="*/ 2180085 h 3482342"/>
              <a:gd name="connsiteX80" fmla="*/ 5414282 w 12192000"/>
              <a:gd name="connsiteY80" fmla="*/ 2183070 h 3482342"/>
              <a:gd name="connsiteX81" fmla="*/ 5368369 w 12192000"/>
              <a:gd name="connsiteY81" fmla="*/ 2204272 h 3482342"/>
              <a:gd name="connsiteX82" fmla="*/ 5336354 w 12192000"/>
              <a:gd name="connsiteY82" fmla="*/ 2218920 h 3482342"/>
              <a:gd name="connsiteX83" fmla="*/ 5291263 w 12192000"/>
              <a:gd name="connsiteY83" fmla="*/ 2239182 h 3482342"/>
              <a:gd name="connsiteX84" fmla="*/ 5255152 w 12192000"/>
              <a:gd name="connsiteY84" fmla="*/ 2247164 h 3482342"/>
              <a:gd name="connsiteX85" fmla="*/ 5233796 w 12192000"/>
              <a:gd name="connsiteY85" fmla="*/ 2268260 h 3482342"/>
              <a:gd name="connsiteX86" fmla="*/ 5212786 w 12192000"/>
              <a:gd name="connsiteY86" fmla="*/ 2296592 h 3482342"/>
              <a:gd name="connsiteX87" fmla="*/ 5173523 w 12192000"/>
              <a:gd name="connsiteY87" fmla="*/ 2309057 h 3482342"/>
              <a:gd name="connsiteX88" fmla="*/ 5123830 w 12192000"/>
              <a:gd name="connsiteY88" fmla="*/ 2307070 h 3482342"/>
              <a:gd name="connsiteX89" fmla="*/ 5065426 w 12192000"/>
              <a:gd name="connsiteY89" fmla="*/ 2324076 h 3482342"/>
              <a:gd name="connsiteX90" fmla="*/ 4975908 w 12192000"/>
              <a:gd name="connsiteY90" fmla="*/ 2364128 h 3482342"/>
              <a:gd name="connsiteX91" fmla="*/ 4913723 w 12192000"/>
              <a:gd name="connsiteY91" fmla="*/ 2385265 h 3482342"/>
              <a:gd name="connsiteX92" fmla="*/ 4746485 w 12192000"/>
              <a:gd name="connsiteY92" fmla="*/ 2451769 h 3482342"/>
              <a:gd name="connsiteX93" fmla="*/ 4681588 w 12192000"/>
              <a:gd name="connsiteY93" fmla="*/ 2467494 h 3482342"/>
              <a:gd name="connsiteX94" fmla="*/ 1783655 w 12192000"/>
              <a:gd name="connsiteY94" fmla="*/ 3163860 h 3482342"/>
              <a:gd name="connsiteX95" fmla="*/ 1325955 w 12192000"/>
              <a:gd name="connsiteY95" fmla="*/ 3176692 h 3482342"/>
              <a:gd name="connsiteX96" fmla="*/ 1190384 w 12192000"/>
              <a:gd name="connsiteY96" fmla="*/ 3203504 h 3482342"/>
              <a:gd name="connsiteX97" fmla="*/ 1094537 w 12192000"/>
              <a:gd name="connsiteY97" fmla="*/ 3229469 h 3482342"/>
              <a:gd name="connsiteX98" fmla="*/ 779276 w 12192000"/>
              <a:gd name="connsiteY98" fmla="*/ 3327290 h 3482342"/>
              <a:gd name="connsiteX99" fmla="*/ 600378 w 12192000"/>
              <a:gd name="connsiteY99" fmla="*/ 3335250 h 3482342"/>
              <a:gd name="connsiteX100" fmla="*/ 493457 w 12192000"/>
              <a:gd name="connsiteY100" fmla="*/ 3365044 h 3482342"/>
              <a:gd name="connsiteX101" fmla="*/ 349402 w 12192000"/>
              <a:gd name="connsiteY101" fmla="*/ 3380897 h 3482342"/>
              <a:gd name="connsiteX102" fmla="*/ 192183 w 12192000"/>
              <a:gd name="connsiteY102" fmla="*/ 3460075 h 3482342"/>
              <a:gd name="connsiteX103" fmla="*/ 46713 w 12192000"/>
              <a:gd name="connsiteY103" fmla="*/ 3462986 h 3482342"/>
              <a:gd name="connsiteX104" fmla="*/ 2765 w 12192000"/>
              <a:gd name="connsiteY104" fmla="*/ 3480770 h 3482342"/>
              <a:gd name="connsiteX105" fmla="*/ 0 w 12192000"/>
              <a:gd name="connsiteY105" fmla="*/ 3482342 h 3482342"/>
              <a:gd name="connsiteX106" fmla="*/ 0 w 12192000"/>
              <a:gd name="connsiteY10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444344 w 12192000"/>
              <a:gd name="connsiteY67" fmla="*/ 1969663 h 3482342"/>
              <a:gd name="connsiteX68" fmla="*/ 6333446 w 12192000"/>
              <a:gd name="connsiteY68" fmla="*/ 1997163 h 3482342"/>
              <a:gd name="connsiteX69" fmla="*/ 6294933 w 12192000"/>
              <a:gd name="connsiteY69" fmla="*/ 2019412 h 3482342"/>
              <a:gd name="connsiteX70" fmla="*/ 6238719 w 12192000"/>
              <a:gd name="connsiteY70" fmla="*/ 2042547 h 3482342"/>
              <a:gd name="connsiteX71" fmla="*/ 6142310 w 12192000"/>
              <a:gd name="connsiteY71" fmla="*/ 2092510 h 3482342"/>
              <a:gd name="connsiteX72" fmla="*/ 6056576 w 12192000"/>
              <a:gd name="connsiteY72" fmla="*/ 2134188 h 3482342"/>
              <a:gd name="connsiteX73" fmla="*/ 6007916 w 12192000"/>
              <a:gd name="connsiteY73" fmla="*/ 2143752 h 3482342"/>
              <a:gd name="connsiteX74" fmla="*/ 5947131 w 12192000"/>
              <a:gd name="connsiteY74" fmla="*/ 2148310 h 3482342"/>
              <a:gd name="connsiteX75" fmla="*/ 5898141 w 12192000"/>
              <a:gd name="connsiteY75" fmla="*/ 2144806 h 3482342"/>
              <a:gd name="connsiteX76" fmla="*/ 5855337 w 12192000"/>
              <a:gd name="connsiteY76" fmla="*/ 2137719 h 3482342"/>
              <a:gd name="connsiteX77" fmla="*/ 5817682 w 12192000"/>
              <a:gd name="connsiteY77" fmla="*/ 2157358 h 3482342"/>
              <a:gd name="connsiteX78" fmla="*/ 5735300 w 12192000"/>
              <a:gd name="connsiteY78" fmla="*/ 2158902 h 3482342"/>
              <a:gd name="connsiteX79" fmla="*/ 5591469 w 12192000"/>
              <a:gd name="connsiteY79" fmla="*/ 2178389 h 3482342"/>
              <a:gd name="connsiteX80" fmla="*/ 5452860 w 12192000"/>
              <a:gd name="connsiteY80" fmla="*/ 2180085 h 3482342"/>
              <a:gd name="connsiteX81" fmla="*/ 5414282 w 12192000"/>
              <a:gd name="connsiteY81" fmla="*/ 2183070 h 3482342"/>
              <a:gd name="connsiteX82" fmla="*/ 5368369 w 12192000"/>
              <a:gd name="connsiteY82" fmla="*/ 2204272 h 3482342"/>
              <a:gd name="connsiteX83" fmla="*/ 5336354 w 12192000"/>
              <a:gd name="connsiteY83" fmla="*/ 2218920 h 3482342"/>
              <a:gd name="connsiteX84" fmla="*/ 5291263 w 12192000"/>
              <a:gd name="connsiteY84" fmla="*/ 2239182 h 3482342"/>
              <a:gd name="connsiteX85" fmla="*/ 5255152 w 12192000"/>
              <a:gd name="connsiteY85" fmla="*/ 2247164 h 3482342"/>
              <a:gd name="connsiteX86" fmla="*/ 5233796 w 12192000"/>
              <a:gd name="connsiteY86" fmla="*/ 2268260 h 3482342"/>
              <a:gd name="connsiteX87" fmla="*/ 5212786 w 12192000"/>
              <a:gd name="connsiteY87" fmla="*/ 2296592 h 3482342"/>
              <a:gd name="connsiteX88" fmla="*/ 5173523 w 12192000"/>
              <a:gd name="connsiteY88" fmla="*/ 2309057 h 3482342"/>
              <a:gd name="connsiteX89" fmla="*/ 5123830 w 12192000"/>
              <a:gd name="connsiteY89" fmla="*/ 2307070 h 3482342"/>
              <a:gd name="connsiteX90" fmla="*/ 5065426 w 12192000"/>
              <a:gd name="connsiteY90" fmla="*/ 2324076 h 3482342"/>
              <a:gd name="connsiteX91" fmla="*/ 4975908 w 12192000"/>
              <a:gd name="connsiteY91" fmla="*/ 2364128 h 3482342"/>
              <a:gd name="connsiteX92" fmla="*/ 4913723 w 12192000"/>
              <a:gd name="connsiteY92" fmla="*/ 2385265 h 3482342"/>
              <a:gd name="connsiteX93" fmla="*/ 4746485 w 12192000"/>
              <a:gd name="connsiteY93" fmla="*/ 2451769 h 3482342"/>
              <a:gd name="connsiteX94" fmla="*/ 4681588 w 12192000"/>
              <a:gd name="connsiteY94" fmla="*/ 2467494 h 3482342"/>
              <a:gd name="connsiteX95" fmla="*/ 1783655 w 12192000"/>
              <a:gd name="connsiteY95" fmla="*/ 3163860 h 3482342"/>
              <a:gd name="connsiteX96" fmla="*/ 1325955 w 12192000"/>
              <a:gd name="connsiteY96" fmla="*/ 3176692 h 3482342"/>
              <a:gd name="connsiteX97" fmla="*/ 1190384 w 12192000"/>
              <a:gd name="connsiteY97" fmla="*/ 3203504 h 3482342"/>
              <a:gd name="connsiteX98" fmla="*/ 1094537 w 12192000"/>
              <a:gd name="connsiteY98" fmla="*/ 3229469 h 3482342"/>
              <a:gd name="connsiteX99" fmla="*/ 779276 w 12192000"/>
              <a:gd name="connsiteY99" fmla="*/ 3327290 h 3482342"/>
              <a:gd name="connsiteX100" fmla="*/ 600378 w 12192000"/>
              <a:gd name="connsiteY100" fmla="*/ 3335250 h 3482342"/>
              <a:gd name="connsiteX101" fmla="*/ 493457 w 12192000"/>
              <a:gd name="connsiteY101" fmla="*/ 3365044 h 3482342"/>
              <a:gd name="connsiteX102" fmla="*/ 349402 w 12192000"/>
              <a:gd name="connsiteY102" fmla="*/ 3380897 h 3482342"/>
              <a:gd name="connsiteX103" fmla="*/ 192183 w 12192000"/>
              <a:gd name="connsiteY103" fmla="*/ 3460075 h 3482342"/>
              <a:gd name="connsiteX104" fmla="*/ 46713 w 12192000"/>
              <a:gd name="connsiteY104" fmla="*/ 3462986 h 3482342"/>
              <a:gd name="connsiteX105" fmla="*/ 2765 w 12192000"/>
              <a:gd name="connsiteY105" fmla="*/ 3480770 h 3482342"/>
              <a:gd name="connsiteX106" fmla="*/ 0 w 12192000"/>
              <a:gd name="connsiteY106" fmla="*/ 3482342 h 3482342"/>
              <a:gd name="connsiteX107" fmla="*/ 0 w 12192000"/>
              <a:gd name="connsiteY10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333446 w 12192000"/>
              <a:gd name="connsiteY69" fmla="*/ 1997163 h 3482342"/>
              <a:gd name="connsiteX70" fmla="*/ 6294933 w 12192000"/>
              <a:gd name="connsiteY70" fmla="*/ 2019412 h 3482342"/>
              <a:gd name="connsiteX71" fmla="*/ 6238719 w 12192000"/>
              <a:gd name="connsiteY71" fmla="*/ 2042547 h 3482342"/>
              <a:gd name="connsiteX72" fmla="*/ 6142310 w 12192000"/>
              <a:gd name="connsiteY72" fmla="*/ 2092510 h 3482342"/>
              <a:gd name="connsiteX73" fmla="*/ 6056576 w 12192000"/>
              <a:gd name="connsiteY73" fmla="*/ 2134188 h 3482342"/>
              <a:gd name="connsiteX74" fmla="*/ 6007916 w 12192000"/>
              <a:gd name="connsiteY74" fmla="*/ 2143752 h 3482342"/>
              <a:gd name="connsiteX75" fmla="*/ 5947131 w 12192000"/>
              <a:gd name="connsiteY75" fmla="*/ 2148310 h 3482342"/>
              <a:gd name="connsiteX76" fmla="*/ 5898141 w 12192000"/>
              <a:gd name="connsiteY76" fmla="*/ 2144806 h 3482342"/>
              <a:gd name="connsiteX77" fmla="*/ 5855337 w 12192000"/>
              <a:gd name="connsiteY77" fmla="*/ 2137719 h 3482342"/>
              <a:gd name="connsiteX78" fmla="*/ 5817682 w 12192000"/>
              <a:gd name="connsiteY78" fmla="*/ 2157358 h 3482342"/>
              <a:gd name="connsiteX79" fmla="*/ 5735300 w 12192000"/>
              <a:gd name="connsiteY79" fmla="*/ 2158902 h 3482342"/>
              <a:gd name="connsiteX80" fmla="*/ 5591469 w 12192000"/>
              <a:gd name="connsiteY80" fmla="*/ 2178389 h 3482342"/>
              <a:gd name="connsiteX81" fmla="*/ 5452860 w 12192000"/>
              <a:gd name="connsiteY81" fmla="*/ 2180085 h 3482342"/>
              <a:gd name="connsiteX82" fmla="*/ 5414282 w 12192000"/>
              <a:gd name="connsiteY82" fmla="*/ 2183070 h 3482342"/>
              <a:gd name="connsiteX83" fmla="*/ 5368369 w 12192000"/>
              <a:gd name="connsiteY83" fmla="*/ 2204272 h 3482342"/>
              <a:gd name="connsiteX84" fmla="*/ 5336354 w 12192000"/>
              <a:gd name="connsiteY84" fmla="*/ 2218920 h 3482342"/>
              <a:gd name="connsiteX85" fmla="*/ 5291263 w 12192000"/>
              <a:gd name="connsiteY85" fmla="*/ 2239182 h 3482342"/>
              <a:gd name="connsiteX86" fmla="*/ 5255152 w 12192000"/>
              <a:gd name="connsiteY86" fmla="*/ 2247164 h 3482342"/>
              <a:gd name="connsiteX87" fmla="*/ 5233796 w 12192000"/>
              <a:gd name="connsiteY87" fmla="*/ 2268260 h 3482342"/>
              <a:gd name="connsiteX88" fmla="*/ 5212786 w 12192000"/>
              <a:gd name="connsiteY88" fmla="*/ 2296592 h 3482342"/>
              <a:gd name="connsiteX89" fmla="*/ 5173523 w 12192000"/>
              <a:gd name="connsiteY89" fmla="*/ 2309057 h 3482342"/>
              <a:gd name="connsiteX90" fmla="*/ 5123830 w 12192000"/>
              <a:gd name="connsiteY90" fmla="*/ 2307070 h 3482342"/>
              <a:gd name="connsiteX91" fmla="*/ 5065426 w 12192000"/>
              <a:gd name="connsiteY91" fmla="*/ 2324076 h 3482342"/>
              <a:gd name="connsiteX92" fmla="*/ 4975908 w 12192000"/>
              <a:gd name="connsiteY92" fmla="*/ 2364128 h 3482342"/>
              <a:gd name="connsiteX93" fmla="*/ 4913723 w 12192000"/>
              <a:gd name="connsiteY93" fmla="*/ 2385265 h 3482342"/>
              <a:gd name="connsiteX94" fmla="*/ 4746485 w 12192000"/>
              <a:gd name="connsiteY94" fmla="*/ 2451769 h 3482342"/>
              <a:gd name="connsiteX95" fmla="*/ 4681588 w 12192000"/>
              <a:gd name="connsiteY95" fmla="*/ 2467494 h 3482342"/>
              <a:gd name="connsiteX96" fmla="*/ 1783655 w 12192000"/>
              <a:gd name="connsiteY96" fmla="*/ 3163860 h 3482342"/>
              <a:gd name="connsiteX97" fmla="*/ 1325955 w 12192000"/>
              <a:gd name="connsiteY97" fmla="*/ 3176692 h 3482342"/>
              <a:gd name="connsiteX98" fmla="*/ 1190384 w 12192000"/>
              <a:gd name="connsiteY98" fmla="*/ 3203504 h 3482342"/>
              <a:gd name="connsiteX99" fmla="*/ 1094537 w 12192000"/>
              <a:gd name="connsiteY99" fmla="*/ 3229469 h 3482342"/>
              <a:gd name="connsiteX100" fmla="*/ 779276 w 12192000"/>
              <a:gd name="connsiteY100" fmla="*/ 3327290 h 3482342"/>
              <a:gd name="connsiteX101" fmla="*/ 600378 w 12192000"/>
              <a:gd name="connsiteY101" fmla="*/ 3335250 h 3482342"/>
              <a:gd name="connsiteX102" fmla="*/ 493457 w 12192000"/>
              <a:gd name="connsiteY102" fmla="*/ 3365044 h 3482342"/>
              <a:gd name="connsiteX103" fmla="*/ 349402 w 12192000"/>
              <a:gd name="connsiteY103" fmla="*/ 3380897 h 3482342"/>
              <a:gd name="connsiteX104" fmla="*/ 192183 w 12192000"/>
              <a:gd name="connsiteY104" fmla="*/ 3460075 h 3482342"/>
              <a:gd name="connsiteX105" fmla="*/ 46713 w 12192000"/>
              <a:gd name="connsiteY105" fmla="*/ 3462986 h 3482342"/>
              <a:gd name="connsiteX106" fmla="*/ 2765 w 12192000"/>
              <a:gd name="connsiteY106" fmla="*/ 3480770 h 3482342"/>
              <a:gd name="connsiteX107" fmla="*/ 0 w 12192000"/>
              <a:gd name="connsiteY107" fmla="*/ 3482342 h 3482342"/>
              <a:gd name="connsiteX108" fmla="*/ 0 w 12192000"/>
              <a:gd name="connsiteY10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42310 w 12192000"/>
              <a:gd name="connsiteY73" fmla="*/ 2092510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38780 w 12192000"/>
              <a:gd name="connsiteY73" fmla="*/ 2081918 h 3482342"/>
              <a:gd name="connsiteX74" fmla="*/ 6056576 w 12192000"/>
              <a:gd name="connsiteY74" fmla="*/ 2134188 h 3482342"/>
              <a:gd name="connsiteX75" fmla="*/ 6007916 w 12192000"/>
              <a:gd name="connsiteY75" fmla="*/ 2143752 h 3482342"/>
              <a:gd name="connsiteX76" fmla="*/ 5947131 w 12192000"/>
              <a:gd name="connsiteY76" fmla="*/ 2148310 h 3482342"/>
              <a:gd name="connsiteX77" fmla="*/ 5898141 w 12192000"/>
              <a:gd name="connsiteY77" fmla="*/ 2144806 h 3482342"/>
              <a:gd name="connsiteX78" fmla="*/ 5855337 w 12192000"/>
              <a:gd name="connsiteY78" fmla="*/ 2137719 h 3482342"/>
              <a:gd name="connsiteX79" fmla="*/ 5817682 w 12192000"/>
              <a:gd name="connsiteY79" fmla="*/ 2157358 h 3482342"/>
              <a:gd name="connsiteX80" fmla="*/ 5735300 w 12192000"/>
              <a:gd name="connsiteY80" fmla="*/ 2158902 h 3482342"/>
              <a:gd name="connsiteX81" fmla="*/ 5591469 w 12192000"/>
              <a:gd name="connsiteY81" fmla="*/ 2178389 h 3482342"/>
              <a:gd name="connsiteX82" fmla="*/ 5452860 w 12192000"/>
              <a:gd name="connsiteY82" fmla="*/ 2180085 h 3482342"/>
              <a:gd name="connsiteX83" fmla="*/ 5414282 w 12192000"/>
              <a:gd name="connsiteY83" fmla="*/ 2183070 h 3482342"/>
              <a:gd name="connsiteX84" fmla="*/ 5368369 w 12192000"/>
              <a:gd name="connsiteY84" fmla="*/ 2204272 h 3482342"/>
              <a:gd name="connsiteX85" fmla="*/ 5336354 w 12192000"/>
              <a:gd name="connsiteY85" fmla="*/ 2218920 h 3482342"/>
              <a:gd name="connsiteX86" fmla="*/ 5291263 w 12192000"/>
              <a:gd name="connsiteY86" fmla="*/ 2239182 h 3482342"/>
              <a:gd name="connsiteX87" fmla="*/ 5255152 w 12192000"/>
              <a:gd name="connsiteY87" fmla="*/ 2247164 h 3482342"/>
              <a:gd name="connsiteX88" fmla="*/ 5233796 w 12192000"/>
              <a:gd name="connsiteY88" fmla="*/ 2268260 h 3482342"/>
              <a:gd name="connsiteX89" fmla="*/ 5212786 w 12192000"/>
              <a:gd name="connsiteY89" fmla="*/ 2296592 h 3482342"/>
              <a:gd name="connsiteX90" fmla="*/ 5173523 w 12192000"/>
              <a:gd name="connsiteY90" fmla="*/ 2309057 h 3482342"/>
              <a:gd name="connsiteX91" fmla="*/ 5123830 w 12192000"/>
              <a:gd name="connsiteY91" fmla="*/ 2307070 h 3482342"/>
              <a:gd name="connsiteX92" fmla="*/ 5065426 w 12192000"/>
              <a:gd name="connsiteY92" fmla="*/ 2324076 h 3482342"/>
              <a:gd name="connsiteX93" fmla="*/ 4975908 w 12192000"/>
              <a:gd name="connsiteY93" fmla="*/ 2364128 h 3482342"/>
              <a:gd name="connsiteX94" fmla="*/ 4913723 w 12192000"/>
              <a:gd name="connsiteY94" fmla="*/ 2385265 h 3482342"/>
              <a:gd name="connsiteX95" fmla="*/ 4746485 w 12192000"/>
              <a:gd name="connsiteY95" fmla="*/ 2451769 h 3482342"/>
              <a:gd name="connsiteX96" fmla="*/ 4681588 w 12192000"/>
              <a:gd name="connsiteY96" fmla="*/ 2467494 h 3482342"/>
              <a:gd name="connsiteX97" fmla="*/ 1783655 w 12192000"/>
              <a:gd name="connsiteY97" fmla="*/ 3163860 h 3482342"/>
              <a:gd name="connsiteX98" fmla="*/ 1325955 w 12192000"/>
              <a:gd name="connsiteY98" fmla="*/ 3176692 h 3482342"/>
              <a:gd name="connsiteX99" fmla="*/ 1190384 w 12192000"/>
              <a:gd name="connsiteY99" fmla="*/ 3203504 h 3482342"/>
              <a:gd name="connsiteX100" fmla="*/ 1094537 w 12192000"/>
              <a:gd name="connsiteY100" fmla="*/ 3229469 h 3482342"/>
              <a:gd name="connsiteX101" fmla="*/ 779276 w 12192000"/>
              <a:gd name="connsiteY101" fmla="*/ 3327290 h 3482342"/>
              <a:gd name="connsiteX102" fmla="*/ 600378 w 12192000"/>
              <a:gd name="connsiteY102" fmla="*/ 3335250 h 3482342"/>
              <a:gd name="connsiteX103" fmla="*/ 493457 w 12192000"/>
              <a:gd name="connsiteY103" fmla="*/ 3365044 h 3482342"/>
              <a:gd name="connsiteX104" fmla="*/ 349402 w 12192000"/>
              <a:gd name="connsiteY104" fmla="*/ 3380897 h 3482342"/>
              <a:gd name="connsiteX105" fmla="*/ 192183 w 12192000"/>
              <a:gd name="connsiteY105" fmla="*/ 3460075 h 3482342"/>
              <a:gd name="connsiteX106" fmla="*/ 46713 w 12192000"/>
              <a:gd name="connsiteY106" fmla="*/ 3462986 h 3482342"/>
              <a:gd name="connsiteX107" fmla="*/ 2765 w 12192000"/>
              <a:gd name="connsiteY107" fmla="*/ 3480770 h 3482342"/>
              <a:gd name="connsiteX108" fmla="*/ 0 w 12192000"/>
              <a:gd name="connsiteY108" fmla="*/ 3482342 h 3482342"/>
              <a:gd name="connsiteX109" fmla="*/ 0 w 12192000"/>
              <a:gd name="connsiteY10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056576 w 12192000"/>
              <a:gd name="connsiteY75" fmla="*/ 2134188 h 3482342"/>
              <a:gd name="connsiteX76" fmla="*/ 6007916 w 12192000"/>
              <a:gd name="connsiteY76" fmla="*/ 2143752 h 3482342"/>
              <a:gd name="connsiteX77" fmla="*/ 5947131 w 12192000"/>
              <a:gd name="connsiteY77" fmla="*/ 2148310 h 3482342"/>
              <a:gd name="connsiteX78" fmla="*/ 5898141 w 12192000"/>
              <a:gd name="connsiteY78" fmla="*/ 2144806 h 3482342"/>
              <a:gd name="connsiteX79" fmla="*/ 5855337 w 12192000"/>
              <a:gd name="connsiteY79" fmla="*/ 2137719 h 3482342"/>
              <a:gd name="connsiteX80" fmla="*/ 5817682 w 12192000"/>
              <a:gd name="connsiteY80" fmla="*/ 2157358 h 3482342"/>
              <a:gd name="connsiteX81" fmla="*/ 5735300 w 12192000"/>
              <a:gd name="connsiteY81" fmla="*/ 2158902 h 3482342"/>
              <a:gd name="connsiteX82" fmla="*/ 5591469 w 12192000"/>
              <a:gd name="connsiteY82" fmla="*/ 2178389 h 3482342"/>
              <a:gd name="connsiteX83" fmla="*/ 5452860 w 12192000"/>
              <a:gd name="connsiteY83" fmla="*/ 2180085 h 3482342"/>
              <a:gd name="connsiteX84" fmla="*/ 5414282 w 12192000"/>
              <a:gd name="connsiteY84" fmla="*/ 2183070 h 3482342"/>
              <a:gd name="connsiteX85" fmla="*/ 5368369 w 12192000"/>
              <a:gd name="connsiteY85" fmla="*/ 2204272 h 3482342"/>
              <a:gd name="connsiteX86" fmla="*/ 5336354 w 12192000"/>
              <a:gd name="connsiteY86" fmla="*/ 2218920 h 3482342"/>
              <a:gd name="connsiteX87" fmla="*/ 5291263 w 12192000"/>
              <a:gd name="connsiteY87" fmla="*/ 2239182 h 3482342"/>
              <a:gd name="connsiteX88" fmla="*/ 5255152 w 12192000"/>
              <a:gd name="connsiteY88" fmla="*/ 2247164 h 3482342"/>
              <a:gd name="connsiteX89" fmla="*/ 5233796 w 12192000"/>
              <a:gd name="connsiteY89" fmla="*/ 2268260 h 3482342"/>
              <a:gd name="connsiteX90" fmla="*/ 5212786 w 12192000"/>
              <a:gd name="connsiteY90" fmla="*/ 2296592 h 3482342"/>
              <a:gd name="connsiteX91" fmla="*/ 5173523 w 12192000"/>
              <a:gd name="connsiteY91" fmla="*/ 2309057 h 3482342"/>
              <a:gd name="connsiteX92" fmla="*/ 5123830 w 12192000"/>
              <a:gd name="connsiteY92" fmla="*/ 2307070 h 3482342"/>
              <a:gd name="connsiteX93" fmla="*/ 5065426 w 12192000"/>
              <a:gd name="connsiteY93" fmla="*/ 2324076 h 3482342"/>
              <a:gd name="connsiteX94" fmla="*/ 4975908 w 12192000"/>
              <a:gd name="connsiteY94" fmla="*/ 2364128 h 3482342"/>
              <a:gd name="connsiteX95" fmla="*/ 4913723 w 12192000"/>
              <a:gd name="connsiteY95" fmla="*/ 2385265 h 3482342"/>
              <a:gd name="connsiteX96" fmla="*/ 4746485 w 12192000"/>
              <a:gd name="connsiteY96" fmla="*/ 2451769 h 3482342"/>
              <a:gd name="connsiteX97" fmla="*/ 4681588 w 12192000"/>
              <a:gd name="connsiteY97" fmla="*/ 2467494 h 3482342"/>
              <a:gd name="connsiteX98" fmla="*/ 1783655 w 12192000"/>
              <a:gd name="connsiteY98" fmla="*/ 3163860 h 3482342"/>
              <a:gd name="connsiteX99" fmla="*/ 1325955 w 12192000"/>
              <a:gd name="connsiteY99" fmla="*/ 3176692 h 3482342"/>
              <a:gd name="connsiteX100" fmla="*/ 1190384 w 12192000"/>
              <a:gd name="connsiteY100" fmla="*/ 3203504 h 3482342"/>
              <a:gd name="connsiteX101" fmla="*/ 1094537 w 12192000"/>
              <a:gd name="connsiteY101" fmla="*/ 3229469 h 3482342"/>
              <a:gd name="connsiteX102" fmla="*/ 779276 w 12192000"/>
              <a:gd name="connsiteY102" fmla="*/ 3327290 h 3482342"/>
              <a:gd name="connsiteX103" fmla="*/ 600378 w 12192000"/>
              <a:gd name="connsiteY103" fmla="*/ 3335250 h 3482342"/>
              <a:gd name="connsiteX104" fmla="*/ 493457 w 12192000"/>
              <a:gd name="connsiteY104" fmla="*/ 3365044 h 3482342"/>
              <a:gd name="connsiteX105" fmla="*/ 349402 w 12192000"/>
              <a:gd name="connsiteY105" fmla="*/ 3380897 h 3482342"/>
              <a:gd name="connsiteX106" fmla="*/ 192183 w 12192000"/>
              <a:gd name="connsiteY106" fmla="*/ 3460075 h 3482342"/>
              <a:gd name="connsiteX107" fmla="*/ 46713 w 12192000"/>
              <a:gd name="connsiteY107" fmla="*/ 3462986 h 3482342"/>
              <a:gd name="connsiteX108" fmla="*/ 2765 w 12192000"/>
              <a:gd name="connsiteY108" fmla="*/ 3480770 h 3482342"/>
              <a:gd name="connsiteX109" fmla="*/ 0 w 12192000"/>
              <a:gd name="connsiteY109" fmla="*/ 3482342 h 3482342"/>
              <a:gd name="connsiteX110" fmla="*/ 0 w 12192000"/>
              <a:gd name="connsiteY11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34188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6007916 w 12192000"/>
              <a:gd name="connsiteY77" fmla="*/ 2143752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7131 w 12192000"/>
              <a:gd name="connsiteY78" fmla="*/ 2148310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452860 w 12192000"/>
              <a:gd name="connsiteY84" fmla="*/ 2180085 h 3482342"/>
              <a:gd name="connsiteX85" fmla="*/ 5414282 w 12192000"/>
              <a:gd name="connsiteY85" fmla="*/ 2183070 h 3482342"/>
              <a:gd name="connsiteX86" fmla="*/ 5368369 w 12192000"/>
              <a:gd name="connsiteY86" fmla="*/ 2204272 h 3482342"/>
              <a:gd name="connsiteX87" fmla="*/ 5336354 w 12192000"/>
              <a:gd name="connsiteY87" fmla="*/ 2218920 h 3482342"/>
              <a:gd name="connsiteX88" fmla="*/ 5291263 w 12192000"/>
              <a:gd name="connsiteY88" fmla="*/ 2239182 h 3482342"/>
              <a:gd name="connsiteX89" fmla="*/ 5255152 w 12192000"/>
              <a:gd name="connsiteY89" fmla="*/ 2247164 h 3482342"/>
              <a:gd name="connsiteX90" fmla="*/ 5233796 w 12192000"/>
              <a:gd name="connsiteY90" fmla="*/ 2268260 h 3482342"/>
              <a:gd name="connsiteX91" fmla="*/ 5212786 w 12192000"/>
              <a:gd name="connsiteY91" fmla="*/ 2296592 h 3482342"/>
              <a:gd name="connsiteX92" fmla="*/ 5173523 w 12192000"/>
              <a:gd name="connsiteY92" fmla="*/ 2309057 h 3482342"/>
              <a:gd name="connsiteX93" fmla="*/ 5123830 w 12192000"/>
              <a:gd name="connsiteY93" fmla="*/ 2307070 h 3482342"/>
              <a:gd name="connsiteX94" fmla="*/ 5065426 w 12192000"/>
              <a:gd name="connsiteY94" fmla="*/ 2324076 h 3482342"/>
              <a:gd name="connsiteX95" fmla="*/ 4975908 w 12192000"/>
              <a:gd name="connsiteY95" fmla="*/ 2364128 h 3482342"/>
              <a:gd name="connsiteX96" fmla="*/ 4913723 w 12192000"/>
              <a:gd name="connsiteY96" fmla="*/ 2385265 h 3482342"/>
              <a:gd name="connsiteX97" fmla="*/ 4746485 w 12192000"/>
              <a:gd name="connsiteY97" fmla="*/ 2451769 h 3482342"/>
              <a:gd name="connsiteX98" fmla="*/ 4681588 w 12192000"/>
              <a:gd name="connsiteY98" fmla="*/ 2467494 h 3482342"/>
              <a:gd name="connsiteX99" fmla="*/ 1783655 w 12192000"/>
              <a:gd name="connsiteY99" fmla="*/ 3163860 h 3482342"/>
              <a:gd name="connsiteX100" fmla="*/ 1325955 w 12192000"/>
              <a:gd name="connsiteY100" fmla="*/ 3176692 h 3482342"/>
              <a:gd name="connsiteX101" fmla="*/ 1190384 w 12192000"/>
              <a:gd name="connsiteY101" fmla="*/ 3203504 h 3482342"/>
              <a:gd name="connsiteX102" fmla="*/ 1094537 w 12192000"/>
              <a:gd name="connsiteY102" fmla="*/ 3229469 h 3482342"/>
              <a:gd name="connsiteX103" fmla="*/ 779276 w 12192000"/>
              <a:gd name="connsiteY103" fmla="*/ 3327290 h 3482342"/>
              <a:gd name="connsiteX104" fmla="*/ 600378 w 12192000"/>
              <a:gd name="connsiteY104" fmla="*/ 3335250 h 3482342"/>
              <a:gd name="connsiteX105" fmla="*/ 493457 w 12192000"/>
              <a:gd name="connsiteY105" fmla="*/ 3365044 h 3482342"/>
              <a:gd name="connsiteX106" fmla="*/ 349402 w 12192000"/>
              <a:gd name="connsiteY106" fmla="*/ 3380897 h 3482342"/>
              <a:gd name="connsiteX107" fmla="*/ 192183 w 12192000"/>
              <a:gd name="connsiteY107" fmla="*/ 3460075 h 3482342"/>
              <a:gd name="connsiteX108" fmla="*/ 46713 w 12192000"/>
              <a:gd name="connsiteY108" fmla="*/ 3462986 h 3482342"/>
              <a:gd name="connsiteX109" fmla="*/ 2765 w 12192000"/>
              <a:gd name="connsiteY109" fmla="*/ 3480770 h 3482342"/>
              <a:gd name="connsiteX110" fmla="*/ 0 w 12192000"/>
              <a:gd name="connsiteY110" fmla="*/ 3482342 h 3482342"/>
              <a:gd name="connsiteX111" fmla="*/ 0 w 12192000"/>
              <a:gd name="connsiteY11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15658 w 12192000"/>
              <a:gd name="connsiteY21" fmla="*/ 1287849 h 3482342"/>
              <a:gd name="connsiteX22" fmla="*/ 10679906 w 12192000"/>
              <a:gd name="connsiteY22" fmla="*/ 1324988 h 3482342"/>
              <a:gd name="connsiteX23" fmla="*/ 10636304 w 12192000"/>
              <a:gd name="connsiteY23" fmla="*/ 1317928 h 3482342"/>
              <a:gd name="connsiteX24" fmla="*/ 10573203 w 12192000"/>
              <a:gd name="connsiteY24" fmla="*/ 1351996 h 3482342"/>
              <a:gd name="connsiteX25" fmla="*/ 10513263 w 12192000"/>
              <a:gd name="connsiteY25" fmla="*/ 1350756 h 3482342"/>
              <a:gd name="connsiteX26" fmla="*/ 10464012 w 12192000"/>
              <a:gd name="connsiteY26" fmla="*/ 1391778 h 3482342"/>
              <a:gd name="connsiteX27" fmla="*/ 10405409 w 12192000"/>
              <a:gd name="connsiteY27" fmla="*/ 1422789 h 3482342"/>
              <a:gd name="connsiteX28" fmla="*/ 10370530 w 12192000"/>
              <a:gd name="connsiteY28" fmla="*/ 1441596 h 3482342"/>
              <a:gd name="connsiteX29" fmla="*/ 10264922 w 12192000"/>
              <a:gd name="connsiteY29" fmla="*/ 1472107 h 3482342"/>
              <a:gd name="connsiteX30" fmla="*/ 10058690 w 12192000"/>
              <a:gd name="connsiteY30" fmla="*/ 1474888 h 3482342"/>
              <a:gd name="connsiteX31" fmla="*/ 10004424 w 12192000"/>
              <a:gd name="connsiteY31" fmla="*/ 1489801 h 3482342"/>
              <a:gd name="connsiteX32" fmla="*/ 9999951 w 12192000"/>
              <a:gd name="connsiteY32" fmla="*/ 1499127 h 3482342"/>
              <a:gd name="connsiteX33" fmla="*/ 9845462 w 12192000"/>
              <a:gd name="connsiteY33" fmla="*/ 1548192 h 3482342"/>
              <a:gd name="connsiteX34" fmla="*/ 9736156 w 12192000"/>
              <a:gd name="connsiteY34" fmla="*/ 1581928 h 3482342"/>
              <a:gd name="connsiteX35" fmla="*/ 9693355 w 12192000"/>
              <a:gd name="connsiteY35" fmla="*/ 1602632 h 3482342"/>
              <a:gd name="connsiteX36" fmla="*/ 9664242 w 12192000"/>
              <a:gd name="connsiteY36" fmla="*/ 1622075 h 3482342"/>
              <a:gd name="connsiteX37" fmla="*/ 9579195 w 12192000"/>
              <a:gd name="connsiteY37" fmla="*/ 1648017 h 3482342"/>
              <a:gd name="connsiteX38" fmla="*/ 9433652 w 12192000"/>
              <a:gd name="connsiteY38" fmla="*/ 1681174 h 3482342"/>
              <a:gd name="connsiteX39" fmla="*/ 9403775 w 12192000"/>
              <a:gd name="connsiteY39" fmla="*/ 1690403 h 3482342"/>
              <a:gd name="connsiteX40" fmla="*/ 9382503 w 12192000"/>
              <a:gd name="connsiteY40" fmla="*/ 1706957 h 3482342"/>
              <a:gd name="connsiteX41" fmla="*/ 9381410 w 12192000"/>
              <a:gd name="connsiteY41" fmla="*/ 1718312 h 3482342"/>
              <a:gd name="connsiteX42" fmla="*/ 9365685 w 12192000"/>
              <a:gd name="connsiteY42" fmla="*/ 1724772 h 3482342"/>
              <a:gd name="connsiteX43" fmla="*/ 9278020 w 12192000"/>
              <a:gd name="connsiteY43" fmla="*/ 1741161 h 3482342"/>
              <a:gd name="connsiteX44" fmla="*/ 9217145 w 12192000"/>
              <a:gd name="connsiteY44" fmla="*/ 1771195 h 3482342"/>
              <a:gd name="connsiteX45" fmla="*/ 8955875 w 12192000"/>
              <a:gd name="connsiteY45" fmla="*/ 1796806 h 3482342"/>
              <a:gd name="connsiteX46" fmla="*/ 8648415 w 12192000"/>
              <a:gd name="connsiteY46" fmla="*/ 1878623 h 3482342"/>
              <a:gd name="connsiteX47" fmla="*/ 8495949 w 12192000"/>
              <a:gd name="connsiteY47" fmla="*/ 1902425 h 3482342"/>
              <a:gd name="connsiteX48" fmla="*/ 8236214 w 12192000"/>
              <a:gd name="connsiteY48" fmla="*/ 1909725 h 3482342"/>
              <a:gd name="connsiteX49" fmla="*/ 8132104 w 12192000"/>
              <a:gd name="connsiteY49" fmla="*/ 1895727 h 3482342"/>
              <a:gd name="connsiteX50" fmla="*/ 7918078 w 12192000"/>
              <a:gd name="connsiteY50" fmla="*/ 1862668 h 3482342"/>
              <a:gd name="connsiteX51" fmla="*/ 7817899 w 12192000"/>
              <a:gd name="connsiteY51" fmla="*/ 1862176 h 3482342"/>
              <a:gd name="connsiteX52" fmla="*/ 7768994 w 12192000"/>
              <a:gd name="connsiteY52" fmla="*/ 1855721 h 3482342"/>
              <a:gd name="connsiteX53" fmla="*/ 7618027 w 12192000"/>
              <a:gd name="connsiteY53" fmla="*/ 1830959 h 3482342"/>
              <a:gd name="connsiteX54" fmla="*/ 7449425 w 12192000"/>
              <a:gd name="connsiteY54" fmla="*/ 1810910 h 3482342"/>
              <a:gd name="connsiteX55" fmla="*/ 7342915 w 12192000"/>
              <a:gd name="connsiteY55" fmla="*/ 1819827 h 3482342"/>
              <a:gd name="connsiteX56" fmla="*/ 7255191 w 12192000"/>
              <a:gd name="connsiteY56" fmla="*/ 1834354 h 3482342"/>
              <a:gd name="connsiteX57" fmla="*/ 7131205 w 12192000"/>
              <a:gd name="connsiteY57" fmla="*/ 1845557 h 3482342"/>
              <a:gd name="connsiteX58" fmla="*/ 6941837 w 12192000"/>
              <a:gd name="connsiteY58" fmla="*/ 1840640 h 3482342"/>
              <a:gd name="connsiteX59" fmla="*/ 6837145 w 12192000"/>
              <a:gd name="connsiteY59" fmla="*/ 1870724 h 3482342"/>
              <a:gd name="connsiteX60" fmla="*/ 6753991 w 12192000"/>
              <a:gd name="connsiteY60" fmla="*/ 1860969 h 3482342"/>
              <a:gd name="connsiteX61" fmla="*/ 6727754 w 12192000"/>
              <a:gd name="connsiteY61" fmla="*/ 1882372 h 3482342"/>
              <a:gd name="connsiteX62" fmla="*/ 6723371 w 12192000"/>
              <a:gd name="connsiteY62" fmla="*/ 1886494 h 3482342"/>
              <a:gd name="connsiteX63" fmla="*/ 6702779 w 12192000"/>
              <a:gd name="connsiteY63" fmla="*/ 1893601 h 3482342"/>
              <a:gd name="connsiteX64" fmla="*/ 6686657 w 12192000"/>
              <a:gd name="connsiteY64" fmla="*/ 1907344 h 3482342"/>
              <a:gd name="connsiteX65" fmla="*/ 6651330 w 12192000"/>
              <a:gd name="connsiteY65" fmla="*/ 1922921 h 3482342"/>
              <a:gd name="connsiteX66" fmla="*/ 6622958 w 12192000"/>
              <a:gd name="connsiteY66" fmla="*/ 1936255 h 3482342"/>
              <a:gd name="connsiteX67" fmla="*/ 6522602 w 12192000"/>
              <a:gd name="connsiteY67" fmla="*/ 1954133 h 3482342"/>
              <a:gd name="connsiteX68" fmla="*/ 6444344 w 12192000"/>
              <a:gd name="connsiteY68" fmla="*/ 1969663 h 3482342"/>
              <a:gd name="connsiteX69" fmla="*/ 6409626 w 12192000"/>
              <a:gd name="connsiteY69" fmla="*/ 1978846 h 3482342"/>
              <a:gd name="connsiteX70" fmla="*/ 6333446 w 12192000"/>
              <a:gd name="connsiteY70" fmla="*/ 1997163 h 3482342"/>
              <a:gd name="connsiteX71" fmla="*/ 6294933 w 12192000"/>
              <a:gd name="connsiteY71" fmla="*/ 2019412 h 3482342"/>
              <a:gd name="connsiteX72" fmla="*/ 6238719 w 12192000"/>
              <a:gd name="connsiteY72" fmla="*/ 2042547 h 3482342"/>
              <a:gd name="connsiteX73" fmla="*/ 6187205 w 12192000"/>
              <a:gd name="connsiteY73" fmla="*/ 2060048 h 3482342"/>
              <a:gd name="connsiteX74" fmla="*/ 6138780 w 12192000"/>
              <a:gd name="connsiteY74" fmla="*/ 2081918 h 3482342"/>
              <a:gd name="connsiteX75" fmla="*/ 6120125 w 12192000"/>
              <a:gd name="connsiteY75" fmla="*/ 2109475 h 3482342"/>
              <a:gd name="connsiteX76" fmla="*/ 6056576 w 12192000"/>
              <a:gd name="connsiteY76" fmla="*/ 2120066 h 3482342"/>
              <a:gd name="connsiteX77" fmla="*/ 5993794 w 12192000"/>
              <a:gd name="connsiteY77" fmla="*/ 2122569 h 3482342"/>
              <a:gd name="connsiteX78" fmla="*/ 5943601 w 12192000"/>
              <a:gd name="connsiteY78" fmla="*/ 2137719 h 3482342"/>
              <a:gd name="connsiteX79" fmla="*/ 5898141 w 12192000"/>
              <a:gd name="connsiteY79" fmla="*/ 2144806 h 3482342"/>
              <a:gd name="connsiteX80" fmla="*/ 5855337 w 12192000"/>
              <a:gd name="connsiteY80" fmla="*/ 2137719 h 3482342"/>
              <a:gd name="connsiteX81" fmla="*/ 5817682 w 12192000"/>
              <a:gd name="connsiteY81" fmla="*/ 2157358 h 3482342"/>
              <a:gd name="connsiteX82" fmla="*/ 5735300 w 12192000"/>
              <a:gd name="connsiteY82" fmla="*/ 2158902 h 3482342"/>
              <a:gd name="connsiteX83" fmla="*/ 5591469 w 12192000"/>
              <a:gd name="connsiteY83" fmla="*/ 2178389 h 3482342"/>
              <a:gd name="connsiteX84" fmla="*/ 5505818 w 12192000"/>
              <a:gd name="connsiteY84" fmla="*/ 2194207 h 3482342"/>
              <a:gd name="connsiteX85" fmla="*/ 5452860 w 12192000"/>
              <a:gd name="connsiteY85" fmla="*/ 2180085 h 3482342"/>
              <a:gd name="connsiteX86" fmla="*/ 5414282 w 12192000"/>
              <a:gd name="connsiteY86" fmla="*/ 2183070 h 3482342"/>
              <a:gd name="connsiteX87" fmla="*/ 5368369 w 12192000"/>
              <a:gd name="connsiteY87" fmla="*/ 2204272 h 3482342"/>
              <a:gd name="connsiteX88" fmla="*/ 5336354 w 12192000"/>
              <a:gd name="connsiteY88" fmla="*/ 2218920 h 3482342"/>
              <a:gd name="connsiteX89" fmla="*/ 5291263 w 12192000"/>
              <a:gd name="connsiteY89" fmla="*/ 2239182 h 3482342"/>
              <a:gd name="connsiteX90" fmla="*/ 5255152 w 12192000"/>
              <a:gd name="connsiteY90" fmla="*/ 2247164 h 3482342"/>
              <a:gd name="connsiteX91" fmla="*/ 5233796 w 12192000"/>
              <a:gd name="connsiteY91" fmla="*/ 2268260 h 3482342"/>
              <a:gd name="connsiteX92" fmla="*/ 5212786 w 12192000"/>
              <a:gd name="connsiteY92" fmla="*/ 2296592 h 3482342"/>
              <a:gd name="connsiteX93" fmla="*/ 5173523 w 12192000"/>
              <a:gd name="connsiteY93" fmla="*/ 2309057 h 3482342"/>
              <a:gd name="connsiteX94" fmla="*/ 5123830 w 12192000"/>
              <a:gd name="connsiteY94" fmla="*/ 2307070 h 3482342"/>
              <a:gd name="connsiteX95" fmla="*/ 5065426 w 12192000"/>
              <a:gd name="connsiteY95" fmla="*/ 2324076 h 3482342"/>
              <a:gd name="connsiteX96" fmla="*/ 4975908 w 12192000"/>
              <a:gd name="connsiteY96" fmla="*/ 2364128 h 3482342"/>
              <a:gd name="connsiteX97" fmla="*/ 4913723 w 12192000"/>
              <a:gd name="connsiteY97" fmla="*/ 2385265 h 3482342"/>
              <a:gd name="connsiteX98" fmla="*/ 4746485 w 12192000"/>
              <a:gd name="connsiteY98" fmla="*/ 2451769 h 3482342"/>
              <a:gd name="connsiteX99" fmla="*/ 4681588 w 12192000"/>
              <a:gd name="connsiteY99" fmla="*/ 2467494 h 3482342"/>
              <a:gd name="connsiteX100" fmla="*/ 1783655 w 12192000"/>
              <a:gd name="connsiteY100" fmla="*/ 3163860 h 3482342"/>
              <a:gd name="connsiteX101" fmla="*/ 1325955 w 12192000"/>
              <a:gd name="connsiteY101" fmla="*/ 3176692 h 3482342"/>
              <a:gd name="connsiteX102" fmla="*/ 1190384 w 12192000"/>
              <a:gd name="connsiteY102" fmla="*/ 3203504 h 3482342"/>
              <a:gd name="connsiteX103" fmla="*/ 1094537 w 12192000"/>
              <a:gd name="connsiteY103" fmla="*/ 3229469 h 3482342"/>
              <a:gd name="connsiteX104" fmla="*/ 779276 w 12192000"/>
              <a:gd name="connsiteY104" fmla="*/ 3327290 h 3482342"/>
              <a:gd name="connsiteX105" fmla="*/ 600378 w 12192000"/>
              <a:gd name="connsiteY105" fmla="*/ 3335250 h 3482342"/>
              <a:gd name="connsiteX106" fmla="*/ 493457 w 12192000"/>
              <a:gd name="connsiteY106" fmla="*/ 3365044 h 3482342"/>
              <a:gd name="connsiteX107" fmla="*/ 349402 w 12192000"/>
              <a:gd name="connsiteY107" fmla="*/ 3380897 h 3482342"/>
              <a:gd name="connsiteX108" fmla="*/ 192183 w 12192000"/>
              <a:gd name="connsiteY108" fmla="*/ 3460075 h 3482342"/>
              <a:gd name="connsiteX109" fmla="*/ 46713 w 12192000"/>
              <a:gd name="connsiteY109" fmla="*/ 3462986 h 3482342"/>
              <a:gd name="connsiteX110" fmla="*/ 2765 w 12192000"/>
              <a:gd name="connsiteY110" fmla="*/ 3480770 h 3482342"/>
              <a:gd name="connsiteX111" fmla="*/ 0 w 12192000"/>
              <a:gd name="connsiteY111" fmla="*/ 3482342 h 3482342"/>
              <a:gd name="connsiteX112" fmla="*/ 0 w 12192000"/>
              <a:gd name="connsiteY11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850998 w 12192000"/>
              <a:gd name="connsiteY21" fmla="*/ 1269215 h 3482342"/>
              <a:gd name="connsiteX22" fmla="*/ 10815658 w 12192000"/>
              <a:gd name="connsiteY22" fmla="*/ 1287849 h 3482342"/>
              <a:gd name="connsiteX23" fmla="*/ 10679906 w 12192000"/>
              <a:gd name="connsiteY23" fmla="*/ 1324988 h 3482342"/>
              <a:gd name="connsiteX24" fmla="*/ 10636304 w 12192000"/>
              <a:gd name="connsiteY24" fmla="*/ 1317928 h 3482342"/>
              <a:gd name="connsiteX25" fmla="*/ 10573203 w 12192000"/>
              <a:gd name="connsiteY25" fmla="*/ 1351996 h 3482342"/>
              <a:gd name="connsiteX26" fmla="*/ 10513263 w 12192000"/>
              <a:gd name="connsiteY26" fmla="*/ 1350756 h 3482342"/>
              <a:gd name="connsiteX27" fmla="*/ 10464012 w 12192000"/>
              <a:gd name="connsiteY27" fmla="*/ 1391778 h 3482342"/>
              <a:gd name="connsiteX28" fmla="*/ 10405409 w 12192000"/>
              <a:gd name="connsiteY28" fmla="*/ 1422789 h 3482342"/>
              <a:gd name="connsiteX29" fmla="*/ 10370530 w 12192000"/>
              <a:gd name="connsiteY29" fmla="*/ 1441596 h 3482342"/>
              <a:gd name="connsiteX30" fmla="*/ 10264922 w 12192000"/>
              <a:gd name="connsiteY30" fmla="*/ 1472107 h 3482342"/>
              <a:gd name="connsiteX31" fmla="*/ 10058690 w 12192000"/>
              <a:gd name="connsiteY31" fmla="*/ 1474888 h 3482342"/>
              <a:gd name="connsiteX32" fmla="*/ 10004424 w 12192000"/>
              <a:gd name="connsiteY32" fmla="*/ 1489801 h 3482342"/>
              <a:gd name="connsiteX33" fmla="*/ 9999951 w 12192000"/>
              <a:gd name="connsiteY33" fmla="*/ 1499127 h 3482342"/>
              <a:gd name="connsiteX34" fmla="*/ 9845462 w 12192000"/>
              <a:gd name="connsiteY34" fmla="*/ 1548192 h 3482342"/>
              <a:gd name="connsiteX35" fmla="*/ 9736156 w 12192000"/>
              <a:gd name="connsiteY35" fmla="*/ 1581928 h 3482342"/>
              <a:gd name="connsiteX36" fmla="*/ 9693355 w 12192000"/>
              <a:gd name="connsiteY36" fmla="*/ 1602632 h 3482342"/>
              <a:gd name="connsiteX37" fmla="*/ 9664242 w 12192000"/>
              <a:gd name="connsiteY37" fmla="*/ 1622075 h 3482342"/>
              <a:gd name="connsiteX38" fmla="*/ 9579195 w 12192000"/>
              <a:gd name="connsiteY38" fmla="*/ 1648017 h 3482342"/>
              <a:gd name="connsiteX39" fmla="*/ 9433652 w 12192000"/>
              <a:gd name="connsiteY39" fmla="*/ 1681174 h 3482342"/>
              <a:gd name="connsiteX40" fmla="*/ 9403775 w 12192000"/>
              <a:gd name="connsiteY40" fmla="*/ 1690403 h 3482342"/>
              <a:gd name="connsiteX41" fmla="*/ 9382503 w 12192000"/>
              <a:gd name="connsiteY41" fmla="*/ 1706957 h 3482342"/>
              <a:gd name="connsiteX42" fmla="*/ 9381410 w 12192000"/>
              <a:gd name="connsiteY42" fmla="*/ 1718312 h 3482342"/>
              <a:gd name="connsiteX43" fmla="*/ 9365685 w 12192000"/>
              <a:gd name="connsiteY43" fmla="*/ 1724772 h 3482342"/>
              <a:gd name="connsiteX44" fmla="*/ 9278020 w 12192000"/>
              <a:gd name="connsiteY44" fmla="*/ 1741161 h 3482342"/>
              <a:gd name="connsiteX45" fmla="*/ 9217145 w 12192000"/>
              <a:gd name="connsiteY45" fmla="*/ 1771195 h 3482342"/>
              <a:gd name="connsiteX46" fmla="*/ 8955875 w 12192000"/>
              <a:gd name="connsiteY46" fmla="*/ 1796806 h 3482342"/>
              <a:gd name="connsiteX47" fmla="*/ 8648415 w 12192000"/>
              <a:gd name="connsiteY47" fmla="*/ 1878623 h 3482342"/>
              <a:gd name="connsiteX48" fmla="*/ 8495949 w 12192000"/>
              <a:gd name="connsiteY48" fmla="*/ 1902425 h 3482342"/>
              <a:gd name="connsiteX49" fmla="*/ 8236214 w 12192000"/>
              <a:gd name="connsiteY49" fmla="*/ 1909725 h 3482342"/>
              <a:gd name="connsiteX50" fmla="*/ 8132104 w 12192000"/>
              <a:gd name="connsiteY50" fmla="*/ 1895727 h 3482342"/>
              <a:gd name="connsiteX51" fmla="*/ 7918078 w 12192000"/>
              <a:gd name="connsiteY51" fmla="*/ 1862668 h 3482342"/>
              <a:gd name="connsiteX52" fmla="*/ 7817899 w 12192000"/>
              <a:gd name="connsiteY52" fmla="*/ 1862176 h 3482342"/>
              <a:gd name="connsiteX53" fmla="*/ 7768994 w 12192000"/>
              <a:gd name="connsiteY53" fmla="*/ 1855721 h 3482342"/>
              <a:gd name="connsiteX54" fmla="*/ 7618027 w 12192000"/>
              <a:gd name="connsiteY54" fmla="*/ 1830959 h 3482342"/>
              <a:gd name="connsiteX55" fmla="*/ 7449425 w 12192000"/>
              <a:gd name="connsiteY55" fmla="*/ 1810910 h 3482342"/>
              <a:gd name="connsiteX56" fmla="*/ 7342915 w 12192000"/>
              <a:gd name="connsiteY56" fmla="*/ 1819827 h 3482342"/>
              <a:gd name="connsiteX57" fmla="*/ 7255191 w 12192000"/>
              <a:gd name="connsiteY57" fmla="*/ 1834354 h 3482342"/>
              <a:gd name="connsiteX58" fmla="*/ 7131205 w 12192000"/>
              <a:gd name="connsiteY58" fmla="*/ 1845557 h 3482342"/>
              <a:gd name="connsiteX59" fmla="*/ 6941837 w 12192000"/>
              <a:gd name="connsiteY59" fmla="*/ 1840640 h 3482342"/>
              <a:gd name="connsiteX60" fmla="*/ 6837145 w 12192000"/>
              <a:gd name="connsiteY60" fmla="*/ 1870724 h 3482342"/>
              <a:gd name="connsiteX61" fmla="*/ 6753991 w 12192000"/>
              <a:gd name="connsiteY61" fmla="*/ 1860969 h 3482342"/>
              <a:gd name="connsiteX62" fmla="*/ 6727754 w 12192000"/>
              <a:gd name="connsiteY62" fmla="*/ 1882372 h 3482342"/>
              <a:gd name="connsiteX63" fmla="*/ 6723371 w 12192000"/>
              <a:gd name="connsiteY63" fmla="*/ 1886494 h 3482342"/>
              <a:gd name="connsiteX64" fmla="*/ 6702779 w 12192000"/>
              <a:gd name="connsiteY64" fmla="*/ 1893601 h 3482342"/>
              <a:gd name="connsiteX65" fmla="*/ 6686657 w 12192000"/>
              <a:gd name="connsiteY65" fmla="*/ 1907344 h 3482342"/>
              <a:gd name="connsiteX66" fmla="*/ 6651330 w 12192000"/>
              <a:gd name="connsiteY66" fmla="*/ 1922921 h 3482342"/>
              <a:gd name="connsiteX67" fmla="*/ 6622958 w 12192000"/>
              <a:gd name="connsiteY67" fmla="*/ 1936255 h 3482342"/>
              <a:gd name="connsiteX68" fmla="*/ 6522602 w 12192000"/>
              <a:gd name="connsiteY68" fmla="*/ 1954133 h 3482342"/>
              <a:gd name="connsiteX69" fmla="*/ 6444344 w 12192000"/>
              <a:gd name="connsiteY69" fmla="*/ 1969663 h 3482342"/>
              <a:gd name="connsiteX70" fmla="*/ 6409626 w 12192000"/>
              <a:gd name="connsiteY70" fmla="*/ 1978846 h 3482342"/>
              <a:gd name="connsiteX71" fmla="*/ 6333446 w 12192000"/>
              <a:gd name="connsiteY71" fmla="*/ 1997163 h 3482342"/>
              <a:gd name="connsiteX72" fmla="*/ 6294933 w 12192000"/>
              <a:gd name="connsiteY72" fmla="*/ 2019412 h 3482342"/>
              <a:gd name="connsiteX73" fmla="*/ 6238719 w 12192000"/>
              <a:gd name="connsiteY73" fmla="*/ 2042547 h 3482342"/>
              <a:gd name="connsiteX74" fmla="*/ 6187205 w 12192000"/>
              <a:gd name="connsiteY74" fmla="*/ 2060048 h 3482342"/>
              <a:gd name="connsiteX75" fmla="*/ 6138780 w 12192000"/>
              <a:gd name="connsiteY75" fmla="*/ 2081918 h 3482342"/>
              <a:gd name="connsiteX76" fmla="*/ 6120125 w 12192000"/>
              <a:gd name="connsiteY76" fmla="*/ 2109475 h 3482342"/>
              <a:gd name="connsiteX77" fmla="*/ 6056576 w 12192000"/>
              <a:gd name="connsiteY77" fmla="*/ 2120066 h 3482342"/>
              <a:gd name="connsiteX78" fmla="*/ 5993794 w 12192000"/>
              <a:gd name="connsiteY78" fmla="*/ 2122569 h 3482342"/>
              <a:gd name="connsiteX79" fmla="*/ 5943601 w 12192000"/>
              <a:gd name="connsiteY79" fmla="*/ 2137719 h 3482342"/>
              <a:gd name="connsiteX80" fmla="*/ 5898141 w 12192000"/>
              <a:gd name="connsiteY80" fmla="*/ 2144806 h 3482342"/>
              <a:gd name="connsiteX81" fmla="*/ 5855337 w 12192000"/>
              <a:gd name="connsiteY81" fmla="*/ 2137719 h 3482342"/>
              <a:gd name="connsiteX82" fmla="*/ 5817682 w 12192000"/>
              <a:gd name="connsiteY82" fmla="*/ 2157358 h 3482342"/>
              <a:gd name="connsiteX83" fmla="*/ 5735300 w 12192000"/>
              <a:gd name="connsiteY83" fmla="*/ 2158902 h 3482342"/>
              <a:gd name="connsiteX84" fmla="*/ 5591469 w 12192000"/>
              <a:gd name="connsiteY84" fmla="*/ 2178389 h 3482342"/>
              <a:gd name="connsiteX85" fmla="*/ 5505818 w 12192000"/>
              <a:gd name="connsiteY85" fmla="*/ 2194207 h 3482342"/>
              <a:gd name="connsiteX86" fmla="*/ 5452860 w 12192000"/>
              <a:gd name="connsiteY86" fmla="*/ 2180085 h 3482342"/>
              <a:gd name="connsiteX87" fmla="*/ 5414282 w 12192000"/>
              <a:gd name="connsiteY87" fmla="*/ 2183070 h 3482342"/>
              <a:gd name="connsiteX88" fmla="*/ 5368369 w 12192000"/>
              <a:gd name="connsiteY88" fmla="*/ 2204272 h 3482342"/>
              <a:gd name="connsiteX89" fmla="*/ 5336354 w 12192000"/>
              <a:gd name="connsiteY89" fmla="*/ 2218920 h 3482342"/>
              <a:gd name="connsiteX90" fmla="*/ 5291263 w 12192000"/>
              <a:gd name="connsiteY90" fmla="*/ 2239182 h 3482342"/>
              <a:gd name="connsiteX91" fmla="*/ 5255152 w 12192000"/>
              <a:gd name="connsiteY91" fmla="*/ 2247164 h 3482342"/>
              <a:gd name="connsiteX92" fmla="*/ 5233796 w 12192000"/>
              <a:gd name="connsiteY92" fmla="*/ 2268260 h 3482342"/>
              <a:gd name="connsiteX93" fmla="*/ 5212786 w 12192000"/>
              <a:gd name="connsiteY93" fmla="*/ 2296592 h 3482342"/>
              <a:gd name="connsiteX94" fmla="*/ 5173523 w 12192000"/>
              <a:gd name="connsiteY94" fmla="*/ 2309057 h 3482342"/>
              <a:gd name="connsiteX95" fmla="*/ 5123830 w 12192000"/>
              <a:gd name="connsiteY95" fmla="*/ 2307070 h 3482342"/>
              <a:gd name="connsiteX96" fmla="*/ 5065426 w 12192000"/>
              <a:gd name="connsiteY96" fmla="*/ 2324076 h 3482342"/>
              <a:gd name="connsiteX97" fmla="*/ 4975908 w 12192000"/>
              <a:gd name="connsiteY97" fmla="*/ 2364128 h 3482342"/>
              <a:gd name="connsiteX98" fmla="*/ 4913723 w 12192000"/>
              <a:gd name="connsiteY98" fmla="*/ 2385265 h 3482342"/>
              <a:gd name="connsiteX99" fmla="*/ 4746485 w 12192000"/>
              <a:gd name="connsiteY99" fmla="*/ 2451769 h 3482342"/>
              <a:gd name="connsiteX100" fmla="*/ 4681588 w 12192000"/>
              <a:gd name="connsiteY100" fmla="*/ 2467494 h 3482342"/>
              <a:gd name="connsiteX101" fmla="*/ 1783655 w 12192000"/>
              <a:gd name="connsiteY101" fmla="*/ 3163860 h 3482342"/>
              <a:gd name="connsiteX102" fmla="*/ 1325955 w 12192000"/>
              <a:gd name="connsiteY102" fmla="*/ 3176692 h 3482342"/>
              <a:gd name="connsiteX103" fmla="*/ 1190384 w 12192000"/>
              <a:gd name="connsiteY103" fmla="*/ 3203504 h 3482342"/>
              <a:gd name="connsiteX104" fmla="*/ 1094537 w 12192000"/>
              <a:gd name="connsiteY104" fmla="*/ 3229469 h 3482342"/>
              <a:gd name="connsiteX105" fmla="*/ 779276 w 12192000"/>
              <a:gd name="connsiteY105" fmla="*/ 3327290 h 3482342"/>
              <a:gd name="connsiteX106" fmla="*/ 600378 w 12192000"/>
              <a:gd name="connsiteY106" fmla="*/ 3335250 h 3482342"/>
              <a:gd name="connsiteX107" fmla="*/ 493457 w 12192000"/>
              <a:gd name="connsiteY107" fmla="*/ 3365044 h 3482342"/>
              <a:gd name="connsiteX108" fmla="*/ 349402 w 12192000"/>
              <a:gd name="connsiteY108" fmla="*/ 3380897 h 3482342"/>
              <a:gd name="connsiteX109" fmla="*/ 192183 w 12192000"/>
              <a:gd name="connsiteY109" fmla="*/ 3460075 h 3482342"/>
              <a:gd name="connsiteX110" fmla="*/ 46713 w 12192000"/>
              <a:gd name="connsiteY110" fmla="*/ 3462986 h 3482342"/>
              <a:gd name="connsiteX111" fmla="*/ 2765 w 12192000"/>
              <a:gd name="connsiteY111" fmla="*/ 3480770 h 3482342"/>
              <a:gd name="connsiteX112" fmla="*/ 0 w 12192000"/>
              <a:gd name="connsiteY112" fmla="*/ 3482342 h 3482342"/>
              <a:gd name="connsiteX113" fmla="*/ 0 w 12192000"/>
              <a:gd name="connsiteY11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573203 w 12192000"/>
              <a:gd name="connsiteY26" fmla="*/ 1351996 h 3482342"/>
              <a:gd name="connsiteX27" fmla="*/ 10513263 w 12192000"/>
              <a:gd name="connsiteY27" fmla="*/ 1350756 h 3482342"/>
              <a:gd name="connsiteX28" fmla="*/ 10464012 w 12192000"/>
              <a:gd name="connsiteY28" fmla="*/ 1391778 h 3482342"/>
              <a:gd name="connsiteX29" fmla="*/ 10405409 w 12192000"/>
              <a:gd name="connsiteY29" fmla="*/ 1422789 h 3482342"/>
              <a:gd name="connsiteX30" fmla="*/ 10370530 w 12192000"/>
              <a:gd name="connsiteY30" fmla="*/ 1441596 h 3482342"/>
              <a:gd name="connsiteX31" fmla="*/ 10264922 w 12192000"/>
              <a:gd name="connsiteY31" fmla="*/ 1472107 h 3482342"/>
              <a:gd name="connsiteX32" fmla="*/ 10058690 w 12192000"/>
              <a:gd name="connsiteY32" fmla="*/ 1474888 h 3482342"/>
              <a:gd name="connsiteX33" fmla="*/ 10004424 w 12192000"/>
              <a:gd name="connsiteY33" fmla="*/ 1489801 h 3482342"/>
              <a:gd name="connsiteX34" fmla="*/ 9999951 w 12192000"/>
              <a:gd name="connsiteY34" fmla="*/ 1499127 h 3482342"/>
              <a:gd name="connsiteX35" fmla="*/ 9845462 w 12192000"/>
              <a:gd name="connsiteY35" fmla="*/ 1548192 h 3482342"/>
              <a:gd name="connsiteX36" fmla="*/ 9736156 w 12192000"/>
              <a:gd name="connsiteY36" fmla="*/ 1581928 h 3482342"/>
              <a:gd name="connsiteX37" fmla="*/ 9693355 w 12192000"/>
              <a:gd name="connsiteY37" fmla="*/ 1602632 h 3482342"/>
              <a:gd name="connsiteX38" fmla="*/ 9664242 w 12192000"/>
              <a:gd name="connsiteY38" fmla="*/ 1622075 h 3482342"/>
              <a:gd name="connsiteX39" fmla="*/ 9579195 w 12192000"/>
              <a:gd name="connsiteY39" fmla="*/ 1648017 h 3482342"/>
              <a:gd name="connsiteX40" fmla="*/ 9433652 w 12192000"/>
              <a:gd name="connsiteY40" fmla="*/ 1681174 h 3482342"/>
              <a:gd name="connsiteX41" fmla="*/ 9403775 w 12192000"/>
              <a:gd name="connsiteY41" fmla="*/ 1690403 h 3482342"/>
              <a:gd name="connsiteX42" fmla="*/ 9382503 w 12192000"/>
              <a:gd name="connsiteY42" fmla="*/ 1706957 h 3482342"/>
              <a:gd name="connsiteX43" fmla="*/ 9381410 w 12192000"/>
              <a:gd name="connsiteY43" fmla="*/ 1718312 h 3482342"/>
              <a:gd name="connsiteX44" fmla="*/ 9365685 w 12192000"/>
              <a:gd name="connsiteY44" fmla="*/ 1724772 h 3482342"/>
              <a:gd name="connsiteX45" fmla="*/ 9278020 w 12192000"/>
              <a:gd name="connsiteY45" fmla="*/ 1741161 h 3482342"/>
              <a:gd name="connsiteX46" fmla="*/ 9217145 w 12192000"/>
              <a:gd name="connsiteY46" fmla="*/ 1771195 h 3482342"/>
              <a:gd name="connsiteX47" fmla="*/ 8955875 w 12192000"/>
              <a:gd name="connsiteY47" fmla="*/ 1796806 h 3482342"/>
              <a:gd name="connsiteX48" fmla="*/ 8648415 w 12192000"/>
              <a:gd name="connsiteY48" fmla="*/ 1878623 h 3482342"/>
              <a:gd name="connsiteX49" fmla="*/ 8495949 w 12192000"/>
              <a:gd name="connsiteY49" fmla="*/ 1902425 h 3482342"/>
              <a:gd name="connsiteX50" fmla="*/ 8236214 w 12192000"/>
              <a:gd name="connsiteY50" fmla="*/ 1909725 h 3482342"/>
              <a:gd name="connsiteX51" fmla="*/ 8132104 w 12192000"/>
              <a:gd name="connsiteY51" fmla="*/ 1895727 h 3482342"/>
              <a:gd name="connsiteX52" fmla="*/ 7918078 w 12192000"/>
              <a:gd name="connsiteY52" fmla="*/ 1862668 h 3482342"/>
              <a:gd name="connsiteX53" fmla="*/ 7817899 w 12192000"/>
              <a:gd name="connsiteY53" fmla="*/ 1862176 h 3482342"/>
              <a:gd name="connsiteX54" fmla="*/ 7768994 w 12192000"/>
              <a:gd name="connsiteY54" fmla="*/ 1855721 h 3482342"/>
              <a:gd name="connsiteX55" fmla="*/ 7618027 w 12192000"/>
              <a:gd name="connsiteY55" fmla="*/ 1830959 h 3482342"/>
              <a:gd name="connsiteX56" fmla="*/ 7449425 w 12192000"/>
              <a:gd name="connsiteY56" fmla="*/ 1810910 h 3482342"/>
              <a:gd name="connsiteX57" fmla="*/ 7342915 w 12192000"/>
              <a:gd name="connsiteY57" fmla="*/ 1819827 h 3482342"/>
              <a:gd name="connsiteX58" fmla="*/ 7255191 w 12192000"/>
              <a:gd name="connsiteY58" fmla="*/ 1834354 h 3482342"/>
              <a:gd name="connsiteX59" fmla="*/ 7131205 w 12192000"/>
              <a:gd name="connsiteY59" fmla="*/ 1845557 h 3482342"/>
              <a:gd name="connsiteX60" fmla="*/ 6941837 w 12192000"/>
              <a:gd name="connsiteY60" fmla="*/ 1840640 h 3482342"/>
              <a:gd name="connsiteX61" fmla="*/ 6837145 w 12192000"/>
              <a:gd name="connsiteY61" fmla="*/ 1870724 h 3482342"/>
              <a:gd name="connsiteX62" fmla="*/ 6753991 w 12192000"/>
              <a:gd name="connsiteY62" fmla="*/ 1860969 h 3482342"/>
              <a:gd name="connsiteX63" fmla="*/ 6727754 w 12192000"/>
              <a:gd name="connsiteY63" fmla="*/ 1882372 h 3482342"/>
              <a:gd name="connsiteX64" fmla="*/ 6723371 w 12192000"/>
              <a:gd name="connsiteY64" fmla="*/ 1886494 h 3482342"/>
              <a:gd name="connsiteX65" fmla="*/ 6702779 w 12192000"/>
              <a:gd name="connsiteY65" fmla="*/ 1893601 h 3482342"/>
              <a:gd name="connsiteX66" fmla="*/ 6686657 w 12192000"/>
              <a:gd name="connsiteY66" fmla="*/ 1907344 h 3482342"/>
              <a:gd name="connsiteX67" fmla="*/ 6651330 w 12192000"/>
              <a:gd name="connsiteY67" fmla="*/ 1922921 h 3482342"/>
              <a:gd name="connsiteX68" fmla="*/ 6622958 w 12192000"/>
              <a:gd name="connsiteY68" fmla="*/ 1936255 h 3482342"/>
              <a:gd name="connsiteX69" fmla="*/ 6522602 w 12192000"/>
              <a:gd name="connsiteY69" fmla="*/ 1954133 h 3482342"/>
              <a:gd name="connsiteX70" fmla="*/ 6444344 w 12192000"/>
              <a:gd name="connsiteY70" fmla="*/ 1969663 h 3482342"/>
              <a:gd name="connsiteX71" fmla="*/ 6409626 w 12192000"/>
              <a:gd name="connsiteY71" fmla="*/ 1978846 h 3482342"/>
              <a:gd name="connsiteX72" fmla="*/ 6333446 w 12192000"/>
              <a:gd name="connsiteY72" fmla="*/ 1997163 h 3482342"/>
              <a:gd name="connsiteX73" fmla="*/ 6294933 w 12192000"/>
              <a:gd name="connsiteY73" fmla="*/ 2019412 h 3482342"/>
              <a:gd name="connsiteX74" fmla="*/ 6238719 w 12192000"/>
              <a:gd name="connsiteY74" fmla="*/ 2042547 h 3482342"/>
              <a:gd name="connsiteX75" fmla="*/ 6187205 w 12192000"/>
              <a:gd name="connsiteY75" fmla="*/ 2060048 h 3482342"/>
              <a:gd name="connsiteX76" fmla="*/ 6138780 w 12192000"/>
              <a:gd name="connsiteY76" fmla="*/ 2081918 h 3482342"/>
              <a:gd name="connsiteX77" fmla="*/ 6120125 w 12192000"/>
              <a:gd name="connsiteY77" fmla="*/ 2109475 h 3482342"/>
              <a:gd name="connsiteX78" fmla="*/ 6056576 w 12192000"/>
              <a:gd name="connsiteY78" fmla="*/ 2120066 h 3482342"/>
              <a:gd name="connsiteX79" fmla="*/ 5993794 w 12192000"/>
              <a:gd name="connsiteY79" fmla="*/ 2122569 h 3482342"/>
              <a:gd name="connsiteX80" fmla="*/ 5943601 w 12192000"/>
              <a:gd name="connsiteY80" fmla="*/ 2137719 h 3482342"/>
              <a:gd name="connsiteX81" fmla="*/ 5898141 w 12192000"/>
              <a:gd name="connsiteY81" fmla="*/ 2144806 h 3482342"/>
              <a:gd name="connsiteX82" fmla="*/ 5855337 w 12192000"/>
              <a:gd name="connsiteY82" fmla="*/ 2137719 h 3482342"/>
              <a:gd name="connsiteX83" fmla="*/ 5817682 w 12192000"/>
              <a:gd name="connsiteY83" fmla="*/ 2157358 h 3482342"/>
              <a:gd name="connsiteX84" fmla="*/ 5735300 w 12192000"/>
              <a:gd name="connsiteY84" fmla="*/ 2158902 h 3482342"/>
              <a:gd name="connsiteX85" fmla="*/ 5591469 w 12192000"/>
              <a:gd name="connsiteY85" fmla="*/ 2178389 h 3482342"/>
              <a:gd name="connsiteX86" fmla="*/ 5505818 w 12192000"/>
              <a:gd name="connsiteY86" fmla="*/ 2194207 h 3482342"/>
              <a:gd name="connsiteX87" fmla="*/ 5452860 w 12192000"/>
              <a:gd name="connsiteY87" fmla="*/ 2180085 h 3482342"/>
              <a:gd name="connsiteX88" fmla="*/ 5414282 w 12192000"/>
              <a:gd name="connsiteY88" fmla="*/ 2183070 h 3482342"/>
              <a:gd name="connsiteX89" fmla="*/ 5368369 w 12192000"/>
              <a:gd name="connsiteY89" fmla="*/ 2204272 h 3482342"/>
              <a:gd name="connsiteX90" fmla="*/ 5336354 w 12192000"/>
              <a:gd name="connsiteY90" fmla="*/ 2218920 h 3482342"/>
              <a:gd name="connsiteX91" fmla="*/ 5291263 w 12192000"/>
              <a:gd name="connsiteY91" fmla="*/ 2239182 h 3482342"/>
              <a:gd name="connsiteX92" fmla="*/ 5255152 w 12192000"/>
              <a:gd name="connsiteY92" fmla="*/ 2247164 h 3482342"/>
              <a:gd name="connsiteX93" fmla="*/ 5233796 w 12192000"/>
              <a:gd name="connsiteY93" fmla="*/ 2268260 h 3482342"/>
              <a:gd name="connsiteX94" fmla="*/ 5212786 w 12192000"/>
              <a:gd name="connsiteY94" fmla="*/ 2296592 h 3482342"/>
              <a:gd name="connsiteX95" fmla="*/ 5173523 w 12192000"/>
              <a:gd name="connsiteY95" fmla="*/ 2309057 h 3482342"/>
              <a:gd name="connsiteX96" fmla="*/ 5123830 w 12192000"/>
              <a:gd name="connsiteY96" fmla="*/ 2307070 h 3482342"/>
              <a:gd name="connsiteX97" fmla="*/ 5065426 w 12192000"/>
              <a:gd name="connsiteY97" fmla="*/ 2324076 h 3482342"/>
              <a:gd name="connsiteX98" fmla="*/ 4975908 w 12192000"/>
              <a:gd name="connsiteY98" fmla="*/ 2364128 h 3482342"/>
              <a:gd name="connsiteX99" fmla="*/ 4913723 w 12192000"/>
              <a:gd name="connsiteY99" fmla="*/ 2385265 h 3482342"/>
              <a:gd name="connsiteX100" fmla="*/ 4746485 w 12192000"/>
              <a:gd name="connsiteY100" fmla="*/ 2451769 h 3482342"/>
              <a:gd name="connsiteX101" fmla="*/ 4681588 w 12192000"/>
              <a:gd name="connsiteY101" fmla="*/ 2467494 h 3482342"/>
              <a:gd name="connsiteX102" fmla="*/ 1783655 w 12192000"/>
              <a:gd name="connsiteY102" fmla="*/ 3163860 h 3482342"/>
              <a:gd name="connsiteX103" fmla="*/ 1325955 w 12192000"/>
              <a:gd name="connsiteY103" fmla="*/ 3176692 h 3482342"/>
              <a:gd name="connsiteX104" fmla="*/ 1190384 w 12192000"/>
              <a:gd name="connsiteY104" fmla="*/ 3203504 h 3482342"/>
              <a:gd name="connsiteX105" fmla="*/ 1094537 w 12192000"/>
              <a:gd name="connsiteY105" fmla="*/ 3229469 h 3482342"/>
              <a:gd name="connsiteX106" fmla="*/ 779276 w 12192000"/>
              <a:gd name="connsiteY106" fmla="*/ 3327290 h 3482342"/>
              <a:gd name="connsiteX107" fmla="*/ 600378 w 12192000"/>
              <a:gd name="connsiteY107" fmla="*/ 3335250 h 3482342"/>
              <a:gd name="connsiteX108" fmla="*/ 493457 w 12192000"/>
              <a:gd name="connsiteY108" fmla="*/ 3365044 h 3482342"/>
              <a:gd name="connsiteX109" fmla="*/ 349402 w 12192000"/>
              <a:gd name="connsiteY109" fmla="*/ 3380897 h 3482342"/>
              <a:gd name="connsiteX110" fmla="*/ 192183 w 12192000"/>
              <a:gd name="connsiteY110" fmla="*/ 3460075 h 3482342"/>
              <a:gd name="connsiteX111" fmla="*/ 46713 w 12192000"/>
              <a:gd name="connsiteY111" fmla="*/ 3462986 h 3482342"/>
              <a:gd name="connsiteX112" fmla="*/ 2765 w 12192000"/>
              <a:gd name="connsiteY112" fmla="*/ 3480770 h 3482342"/>
              <a:gd name="connsiteX113" fmla="*/ 0 w 12192000"/>
              <a:gd name="connsiteY113" fmla="*/ 3482342 h 3482342"/>
              <a:gd name="connsiteX114" fmla="*/ 0 w 12192000"/>
              <a:gd name="connsiteY11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264922 w 12192000"/>
              <a:gd name="connsiteY32" fmla="*/ 1472107 h 3482342"/>
              <a:gd name="connsiteX33" fmla="*/ 10058690 w 12192000"/>
              <a:gd name="connsiteY33" fmla="*/ 1474888 h 3482342"/>
              <a:gd name="connsiteX34" fmla="*/ 10004424 w 12192000"/>
              <a:gd name="connsiteY34" fmla="*/ 1489801 h 3482342"/>
              <a:gd name="connsiteX35" fmla="*/ 9999951 w 12192000"/>
              <a:gd name="connsiteY35" fmla="*/ 1499127 h 3482342"/>
              <a:gd name="connsiteX36" fmla="*/ 9845462 w 12192000"/>
              <a:gd name="connsiteY36" fmla="*/ 1548192 h 3482342"/>
              <a:gd name="connsiteX37" fmla="*/ 9736156 w 12192000"/>
              <a:gd name="connsiteY37" fmla="*/ 1581928 h 3482342"/>
              <a:gd name="connsiteX38" fmla="*/ 9693355 w 12192000"/>
              <a:gd name="connsiteY38" fmla="*/ 1602632 h 3482342"/>
              <a:gd name="connsiteX39" fmla="*/ 9664242 w 12192000"/>
              <a:gd name="connsiteY39" fmla="*/ 1622075 h 3482342"/>
              <a:gd name="connsiteX40" fmla="*/ 9579195 w 12192000"/>
              <a:gd name="connsiteY40" fmla="*/ 1648017 h 3482342"/>
              <a:gd name="connsiteX41" fmla="*/ 9433652 w 12192000"/>
              <a:gd name="connsiteY41" fmla="*/ 1681174 h 3482342"/>
              <a:gd name="connsiteX42" fmla="*/ 9403775 w 12192000"/>
              <a:gd name="connsiteY42" fmla="*/ 1690403 h 3482342"/>
              <a:gd name="connsiteX43" fmla="*/ 9382503 w 12192000"/>
              <a:gd name="connsiteY43" fmla="*/ 1706957 h 3482342"/>
              <a:gd name="connsiteX44" fmla="*/ 9381410 w 12192000"/>
              <a:gd name="connsiteY44" fmla="*/ 1718312 h 3482342"/>
              <a:gd name="connsiteX45" fmla="*/ 9365685 w 12192000"/>
              <a:gd name="connsiteY45" fmla="*/ 1724772 h 3482342"/>
              <a:gd name="connsiteX46" fmla="*/ 9278020 w 12192000"/>
              <a:gd name="connsiteY46" fmla="*/ 1741161 h 3482342"/>
              <a:gd name="connsiteX47" fmla="*/ 9217145 w 12192000"/>
              <a:gd name="connsiteY47" fmla="*/ 1771195 h 3482342"/>
              <a:gd name="connsiteX48" fmla="*/ 8955875 w 12192000"/>
              <a:gd name="connsiteY48" fmla="*/ 1796806 h 3482342"/>
              <a:gd name="connsiteX49" fmla="*/ 8648415 w 12192000"/>
              <a:gd name="connsiteY49" fmla="*/ 1878623 h 3482342"/>
              <a:gd name="connsiteX50" fmla="*/ 8495949 w 12192000"/>
              <a:gd name="connsiteY50" fmla="*/ 1902425 h 3482342"/>
              <a:gd name="connsiteX51" fmla="*/ 8236214 w 12192000"/>
              <a:gd name="connsiteY51" fmla="*/ 1909725 h 3482342"/>
              <a:gd name="connsiteX52" fmla="*/ 8132104 w 12192000"/>
              <a:gd name="connsiteY52" fmla="*/ 1895727 h 3482342"/>
              <a:gd name="connsiteX53" fmla="*/ 7918078 w 12192000"/>
              <a:gd name="connsiteY53" fmla="*/ 1862668 h 3482342"/>
              <a:gd name="connsiteX54" fmla="*/ 7817899 w 12192000"/>
              <a:gd name="connsiteY54" fmla="*/ 1862176 h 3482342"/>
              <a:gd name="connsiteX55" fmla="*/ 7768994 w 12192000"/>
              <a:gd name="connsiteY55" fmla="*/ 1855721 h 3482342"/>
              <a:gd name="connsiteX56" fmla="*/ 7618027 w 12192000"/>
              <a:gd name="connsiteY56" fmla="*/ 1830959 h 3482342"/>
              <a:gd name="connsiteX57" fmla="*/ 7449425 w 12192000"/>
              <a:gd name="connsiteY57" fmla="*/ 1810910 h 3482342"/>
              <a:gd name="connsiteX58" fmla="*/ 7342915 w 12192000"/>
              <a:gd name="connsiteY58" fmla="*/ 1819827 h 3482342"/>
              <a:gd name="connsiteX59" fmla="*/ 7255191 w 12192000"/>
              <a:gd name="connsiteY59" fmla="*/ 1834354 h 3482342"/>
              <a:gd name="connsiteX60" fmla="*/ 7131205 w 12192000"/>
              <a:gd name="connsiteY60" fmla="*/ 1845557 h 3482342"/>
              <a:gd name="connsiteX61" fmla="*/ 6941837 w 12192000"/>
              <a:gd name="connsiteY61" fmla="*/ 1840640 h 3482342"/>
              <a:gd name="connsiteX62" fmla="*/ 6837145 w 12192000"/>
              <a:gd name="connsiteY62" fmla="*/ 1870724 h 3482342"/>
              <a:gd name="connsiteX63" fmla="*/ 6753991 w 12192000"/>
              <a:gd name="connsiteY63" fmla="*/ 1860969 h 3482342"/>
              <a:gd name="connsiteX64" fmla="*/ 6727754 w 12192000"/>
              <a:gd name="connsiteY64" fmla="*/ 1882372 h 3482342"/>
              <a:gd name="connsiteX65" fmla="*/ 6723371 w 12192000"/>
              <a:gd name="connsiteY65" fmla="*/ 1886494 h 3482342"/>
              <a:gd name="connsiteX66" fmla="*/ 6702779 w 12192000"/>
              <a:gd name="connsiteY66" fmla="*/ 1893601 h 3482342"/>
              <a:gd name="connsiteX67" fmla="*/ 6686657 w 12192000"/>
              <a:gd name="connsiteY67" fmla="*/ 1907344 h 3482342"/>
              <a:gd name="connsiteX68" fmla="*/ 6651330 w 12192000"/>
              <a:gd name="connsiteY68" fmla="*/ 1922921 h 3482342"/>
              <a:gd name="connsiteX69" fmla="*/ 6622958 w 12192000"/>
              <a:gd name="connsiteY69" fmla="*/ 1936255 h 3482342"/>
              <a:gd name="connsiteX70" fmla="*/ 6522602 w 12192000"/>
              <a:gd name="connsiteY70" fmla="*/ 1954133 h 3482342"/>
              <a:gd name="connsiteX71" fmla="*/ 6444344 w 12192000"/>
              <a:gd name="connsiteY71" fmla="*/ 1969663 h 3482342"/>
              <a:gd name="connsiteX72" fmla="*/ 6409626 w 12192000"/>
              <a:gd name="connsiteY72" fmla="*/ 1978846 h 3482342"/>
              <a:gd name="connsiteX73" fmla="*/ 6333446 w 12192000"/>
              <a:gd name="connsiteY73" fmla="*/ 1997163 h 3482342"/>
              <a:gd name="connsiteX74" fmla="*/ 6294933 w 12192000"/>
              <a:gd name="connsiteY74" fmla="*/ 2019412 h 3482342"/>
              <a:gd name="connsiteX75" fmla="*/ 6238719 w 12192000"/>
              <a:gd name="connsiteY75" fmla="*/ 2042547 h 3482342"/>
              <a:gd name="connsiteX76" fmla="*/ 6187205 w 12192000"/>
              <a:gd name="connsiteY76" fmla="*/ 2060048 h 3482342"/>
              <a:gd name="connsiteX77" fmla="*/ 6138780 w 12192000"/>
              <a:gd name="connsiteY77" fmla="*/ 2081918 h 3482342"/>
              <a:gd name="connsiteX78" fmla="*/ 6120125 w 12192000"/>
              <a:gd name="connsiteY78" fmla="*/ 2109475 h 3482342"/>
              <a:gd name="connsiteX79" fmla="*/ 6056576 w 12192000"/>
              <a:gd name="connsiteY79" fmla="*/ 2120066 h 3482342"/>
              <a:gd name="connsiteX80" fmla="*/ 5993794 w 12192000"/>
              <a:gd name="connsiteY80" fmla="*/ 2122569 h 3482342"/>
              <a:gd name="connsiteX81" fmla="*/ 5943601 w 12192000"/>
              <a:gd name="connsiteY81" fmla="*/ 2137719 h 3482342"/>
              <a:gd name="connsiteX82" fmla="*/ 5898141 w 12192000"/>
              <a:gd name="connsiteY82" fmla="*/ 2144806 h 3482342"/>
              <a:gd name="connsiteX83" fmla="*/ 5855337 w 12192000"/>
              <a:gd name="connsiteY83" fmla="*/ 2137719 h 3482342"/>
              <a:gd name="connsiteX84" fmla="*/ 5817682 w 12192000"/>
              <a:gd name="connsiteY84" fmla="*/ 2157358 h 3482342"/>
              <a:gd name="connsiteX85" fmla="*/ 5735300 w 12192000"/>
              <a:gd name="connsiteY85" fmla="*/ 2158902 h 3482342"/>
              <a:gd name="connsiteX86" fmla="*/ 5591469 w 12192000"/>
              <a:gd name="connsiteY86" fmla="*/ 2178389 h 3482342"/>
              <a:gd name="connsiteX87" fmla="*/ 5505818 w 12192000"/>
              <a:gd name="connsiteY87" fmla="*/ 2194207 h 3482342"/>
              <a:gd name="connsiteX88" fmla="*/ 5452860 w 12192000"/>
              <a:gd name="connsiteY88" fmla="*/ 2180085 h 3482342"/>
              <a:gd name="connsiteX89" fmla="*/ 5414282 w 12192000"/>
              <a:gd name="connsiteY89" fmla="*/ 2183070 h 3482342"/>
              <a:gd name="connsiteX90" fmla="*/ 5368369 w 12192000"/>
              <a:gd name="connsiteY90" fmla="*/ 2204272 h 3482342"/>
              <a:gd name="connsiteX91" fmla="*/ 5336354 w 12192000"/>
              <a:gd name="connsiteY91" fmla="*/ 2218920 h 3482342"/>
              <a:gd name="connsiteX92" fmla="*/ 5291263 w 12192000"/>
              <a:gd name="connsiteY92" fmla="*/ 2239182 h 3482342"/>
              <a:gd name="connsiteX93" fmla="*/ 5255152 w 12192000"/>
              <a:gd name="connsiteY93" fmla="*/ 2247164 h 3482342"/>
              <a:gd name="connsiteX94" fmla="*/ 5233796 w 12192000"/>
              <a:gd name="connsiteY94" fmla="*/ 2268260 h 3482342"/>
              <a:gd name="connsiteX95" fmla="*/ 5212786 w 12192000"/>
              <a:gd name="connsiteY95" fmla="*/ 2296592 h 3482342"/>
              <a:gd name="connsiteX96" fmla="*/ 5173523 w 12192000"/>
              <a:gd name="connsiteY96" fmla="*/ 2309057 h 3482342"/>
              <a:gd name="connsiteX97" fmla="*/ 5123830 w 12192000"/>
              <a:gd name="connsiteY97" fmla="*/ 2307070 h 3482342"/>
              <a:gd name="connsiteX98" fmla="*/ 5065426 w 12192000"/>
              <a:gd name="connsiteY98" fmla="*/ 2324076 h 3482342"/>
              <a:gd name="connsiteX99" fmla="*/ 4975908 w 12192000"/>
              <a:gd name="connsiteY99" fmla="*/ 2364128 h 3482342"/>
              <a:gd name="connsiteX100" fmla="*/ 4913723 w 12192000"/>
              <a:gd name="connsiteY100" fmla="*/ 2385265 h 3482342"/>
              <a:gd name="connsiteX101" fmla="*/ 4746485 w 12192000"/>
              <a:gd name="connsiteY101" fmla="*/ 2451769 h 3482342"/>
              <a:gd name="connsiteX102" fmla="*/ 4681588 w 12192000"/>
              <a:gd name="connsiteY102" fmla="*/ 2467494 h 3482342"/>
              <a:gd name="connsiteX103" fmla="*/ 1783655 w 12192000"/>
              <a:gd name="connsiteY103" fmla="*/ 3163860 h 3482342"/>
              <a:gd name="connsiteX104" fmla="*/ 1325955 w 12192000"/>
              <a:gd name="connsiteY104" fmla="*/ 3176692 h 3482342"/>
              <a:gd name="connsiteX105" fmla="*/ 1190384 w 12192000"/>
              <a:gd name="connsiteY105" fmla="*/ 3203504 h 3482342"/>
              <a:gd name="connsiteX106" fmla="*/ 1094537 w 12192000"/>
              <a:gd name="connsiteY106" fmla="*/ 3229469 h 3482342"/>
              <a:gd name="connsiteX107" fmla="*/ 779276 w 12192000"/>
              <a:gd name="connsiteY107" fmla="*/ 3327290 h 3482342"/>
              <a:gd name="connsiteX108" fmla="*/ 600378 w 12192000"/>
              <a:gd name="connsiteY108" fmla="*/ 3335250 h 3482342"/>
              <a:gd name="connsiteX109" fmla="*/ 493457 w 12192000"/>
              <a:gd name="connsiteY109" fmla="*/ 3365044 h 3482342"/>
              <a:gd name="connsiteX110" fmla="*/ 349402 w 12192000"/>
              <a:gd name="connsiteY110" fmla="*/ 3380897 h 3482342"/>
              <a:gd name="connsiteX111" fmla="*/ 192183 w 12192000"/>
              <a:gd name="connsiteY111" fmla="*/ 3460075 h 3482342"/>
              <a:gd name="connsiteX112" fmla="*/ 46713 w 12192000"/>
              <a:gd name="connsiteY112" fmla="*/ 3462986 h 3482342"/>
              <a:gd name="connsiteX113" fmla="*/ 2765 w 12192000"/>
              <a:gd name="connsiteY113" fmla="*/ 3480770 h 3482342"/>
              <a:gd name="connsiteX114" fmla="*/ 0 w 12192000"/>
              <a:gd name="connsiteY114" fmla="*/ 3482342 h 3482342"/>
              <a:gd name="connsiteX115" fmla="*/ 0 w 12192000"/>
              <a:gd name="connsiteY11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058690 w 12192000"/>
              <a:gd name="connsiteY34" fmla="*/ 1474888 h 3482342"/>
              <a:gd name="connsiteX35" fmla="*/ 10004424 w 12192000"/>
              <a:gd name="connsiteY35" fmla="*/ 1489801 h 3482342"/>
              <a:gd name="connsiteX36" fmla="*/ 9999951 w 12192000"/>
              <a:gd name="connsiteY36" fmla="*/ 1499127 h 3482342"/>
              <a:gd name="connsiteX37" fmla="*/ 9845462 w 12192000"/>
              <a:gd name="connsiteY37" fmla="*/ 1548192 h 3482342"/>
              <a:gd name="connsiteX38" fmla="*/ 9736156 w 12192000"/>
              <a:gd name="connsiteY38" fmla="*/ 1581928 h 3482342"/>
              <a:gd name="connsiteX39" fmla="*/ 9693355 w 12192000"/>
              <a:gd name="connsiteY39" fmla="*/ 1602632 h 3482342"/>
              <a:gd name="connsiteX40" fmla="*/ 9664242 w 12192000"/>
              <a:gd name="connsiteY40" fmla="*/ 1622075 h 3482342"/>
              <a:gd name="connsiteX41" fmla="*/ 9579195 w 12192000"/>
              <a:gd name="connsiteY41" fmla="*/ 1648017 h 3482342"/>
              <a:gd name="connsiteX42" fmla="*/ 9433652 w 12192000"/>
              <a:gd name="connsiteY42" fmla="*/ 1681174 h 3482342"/>
              <a:gd name="connsiteX43" fmla="*/ 9403775 w 12192000"/>
              <a:gd name="connsiteY43" fmla="*/ 1690403 h 3482342"/>
              <a:gd name="connsiteX44" fmla="*/ 9382503 w 12192000"/>
              <a:gd name="connsiteY44" fmla="*/ 1706957 h 3482342"/>
              <a:gd name="connsiteX45" fmla="*/ 9381410 w 12192000"/>
              <a:gd name="connsiteY45" fmla="*/ 1718312 h 3482342"/>
              <a:gd name="connsiteX46" fmla="*/ 9365685 w 12192000"/>
              <a:gd name="connsiteY46" fmla="*/ 1724772 h 3482342"/>
              <a:gd name="connsiteX47" fmla="*/ 9278020 w 12192000"/>
              <a:gd name="connsiteY47" fmla="*/ 1741161 h 3482342"/>
              <a:gd name="connsiteX48" fmla="*/ 9217145 w 12192000"/>
              <a:gd name="connsiteY48" fmla="*/ 1771195 h 3482342"/>
              <a:gd name="connsiteX49" fmla="*/ 8955875 w 12192000"/>
              <a:gd name="connsiteY49" fmla="*/ 1796806 h 3482342"/>
              <a:gd name="connsiteX50" fmla="*/ 8648415 w 12192000"/>
              <a:gd name="connsiteY50" fmla="*/ 1878623 h 3482342"/>
              <a:gd name="connsiteX51" fmla="*/ 8495949 w 12192000"/>
              <a:gd name="connsiteY51" fmla="*/ 1902425 h 3482342"/>
              <a:gd name="connsiteX52" fmla="*/ 8236214 w 12192000"/>
              <a:gd name="connsiteY52" fmla="*/ 1909725 h 3482342"/>
              <a:gd name="connsiteX53" fmla="*/ 8132104 w 12192000"/>
              <a:gd name="connsiteY53" fmla="*/ 1895727 h 3482342"/>
              <a:gd name="connsiteX54" fmla="*/ 7918078 w 12192000"/>
              <a:gd name="connsiteY54" fmla="*/ 1862668 h 3482342"/>
              <a:gd name="connsiteX55" fmla="*/ 7817899 w 12192000"/>
              <a:gd name="connsiteY55" fmla="*/ 1862176 h 3482342"/>
              <a:gd name="connsiteX56" fmla="*/ 7768994 w 12192000"/>
              <a:gd name="connsiteY56" fmla="*/ 1855721 h 3482342"/>
              <a:gd name="connsiteX57" fmla="*/ 7618027 w 12192000"/>
              <a:gd name="connsiteY57" fmla="*/ 1830959 h 3482342"/>
              <a:gd name="connsiteX58" fmla="*/ 7449425 w 12192000"/>
              <a:gd name="connsiteY58" fmla="*/ 1810910 h 3482342"/>
              <a:gd name="connsiteX59" fmla="*/ 7342915 w 12192000"/>
              <a:gd name="connsiteY59" fmla="*/ 1819827 h 3482342"/>
              <a:gd name="connsiteX60" fmla="*/ 7255191 w 12192000"/>
              <a:gd name="connsiteY60" fmla="*/ 1834354 h 3482342"/>
              <a:gd name="connsiteX61" fmla="*/ 7131205 w 12192000"/>
              <a:gd name="connsiteY61" fmla="*/ 1845557 h 3482342"/>
              <a:gd name="connsiteX62" fmla="*/ 6941837 w 12192000"/>
              <a:gd name="connsiteY62" fmla="*/ 1840640 h 3482342"/>
              <a:gd name="connsiteX63" fmla="*/ 6837145 w 12192000"/>
              <a:gd name="connsiteY63" fmla="*/ 1870724 h 3482342"/>
              <a:gd name="connsiteX64" fmla="*/ 6753991 w 12192000"/>
              <a:gd name="connsiteY64" fmla="*/ 1860969 h 3482342"/>
              <a:gd name="connsiteX65" fmla="*/ 6727754 w 12192000"/>
              <a:gd name="connsiteY65" fmla="*/ 1882372 h 3482342"/>
              <a:gd name="connsiteX66" fmla="*/ 6723371 w 12192000"/>
              <a:gd name="connsiteY66" fmla="*/ 1886494 h 3482342"/>
              <a:gd name="connsiteX67" fmla="*/ 6702779 w 12192000"/>
              <a:gd name="connsiteY67" fmla="*/ 1893601 h 3482342"/>
              <a:gd name="connsiteX68" fmla="*/ 6686657 w 12192000"/>
              <a:gd name="connsiteY68" fmla="*/ 1907344 h 3482342"/>
              <a:gd name="connsiteX69" fmla="*/ 6651330 w 12192000"/>
              <a:gd name="connsiteY69" fmla="*/ 1922921 h 3482342"/>
              <a:gd name="connsiteX70" fmla="*/ 6622958 w 12192000"/>
              <a:gd name="connsiteY70" fmla="*/ 1936255 h 3482342"/>
              <a:gd name="connsiteX71" fmla="*/ 6522602 w 12192000"/>
              <a:gd name="connsiteY71" fmla="*/ 1954133 h 3482342"/>
              <a:gd name="connsiteX72" fmla="*/ 6444344 w 12192000"/>
              <a:gd name="connsiteY72" fmla="*/ 1969663 h 3482342"/>
              <a:gd name="connsiteX73" fmla="*/ 6409626 w 12192000"/>
              <a:gd name="connsiteY73" fmla="*/ 1978846 h 3482342"/>
              <a:gd name="connsiteX74" fmla="*/ 6333446 w 12192000"/>
              <a:gd name="connsiteY74" fmla="*/ 1997163 h 3482342"/>
              <a:gd name="connsiteX75" fmla="*/ 6294933 w 12192000"/>
              <a:gd name="connsiteY75" fmla="*/ 2019412 h 3482342"/>
              <a:gd name="connsiteX76" fmla="*/ 6238719 w 12192000"/>
              <a:gd name="connsiteY76" fmla="*/ 2042547 h 3482342"/>
              <a:gd name="connsiteX77" fmla="*/ 6187205 w 12192000"/>
              <a:gd name="connsiteY77" fmla="*/ 2060048 h 3482342"/>
              <a:gd name="connsiteX78" fmla="*/ 6138780 w 12192000"/>
              <a:gd name="connsiteY78" fmla="*/ 2081918 h 3482342"/>
              <a:gd name="connsiteX79" fmla="*/ 6120125 w 12192000"/>
              <a:gd name="connsiteY79" fmla="*/ 2109475 h 3482342"/>
              <a:gd name="connsiteX80" fmla="*/ 6056576 w 12192000"/>
              <a:gd name="connsiteY80" fmla="*/ 2120066 h 3482342"/>
              <a:gd name="connsiteX81" fmla="*/ 5993794 w 12192000"/>
              <a:gd name="connsiteY81" fmla="*/ 2122569 h 3482342"/>
              <a:gd name="connsiteX82" fmla="*/ 5943601 w 12192000"/>
              <a:gd name="connsiteY82" fmla="*/ 2137719 h 3482342"/>
              <a:gd name="connsiteX83" fmla="*/ 5898141 w 12192000"/>
              <a:gd name="connsiteY83" fmla="*/ 2144806 h 3482342"/>
              <a:gd name="connsiteX84" fmla="*/ 5855337 w 12192000"/>
              <a:gd name="connsiteY84" fmla="*/ 2137719 h 3482342"/>
              <a:gd name="connsiteX85" fmla="*/ 5817682 w 12192000"/>
              <a:gd name="connsiteY85" fmla="*/ 2157358 h 3482342"/>
              <a:gd name="connsiteX86" fmla="*/ 5735300 w 12192000"/>
              <a:gd name="connsiteY86" fmla="*/ 2158902 h 3482342"/>
              <a:gd name="connsiteX87" fmla="*/ 5591469 w 12192000"/>
              <a:gd name="connsiteY87" fmla="*/ 2178389 h 3482342"/>
              <a:gd name="connsiteX88" fmla="*/ 5505818 w 12192000"/>
              <a:gd name="connsiteY88" fmla="*/ 2194207 h 3482342"/>
              <a:gd name="connsiteX89" fmla="*/ 5452860 w 12192000"/>
              <a:gd name="connsiteY89" fmla="*/ 2180085 h 3482342"/>
              <a:gd name="connsiteX90" fmla="*/ 5414282 w 12192000"/>
              <a:gd name="connsiteY90" fmla="*/ 2183070 h 3482342"/>
              <a:gd name="connsiteX91" fmla="*/ 5368369 w 12192000"/>
              <a:gd name="connsiteY91" fmla="*/ 2204272 h 3482342"/>
              <a:gd name="connsiteX92" fmla="*/ 5336354 w 12192000"/>
              <a:gd name="connsiteY92" fmla="*/ 2218920 h 3482342"/>
              <a:gd name="connsiteX93" fmla="*/ 5291263 w 12192000"/>
              <a:gd name="connsiteY93" fmla="*/ 2239182 h 3482342"/>
              <a:gd name="connsiteX94" fmla="*/ 5255152 w 12192000"/>
              <a:gd name="connsiteY94" fmla="*/ 2247164 h 3482342"/>
              <a:gd name="connsiteX95" fmla="*/ 5233796 w 12192000"/>
              <a:gd name="connsiteY95" fmla="*/ 2268260 h 3482342"/>
              <a:gd name="connsiteX96" fmla="*/ 5212786 w 12192000"/>
              <a:gd name="connsiteY96" fmla="*/ 2296592 h 3482342"/>
              <a:gd name="connsiteX97" fmla="*/ 5173523 w 12192000"/>
              <a:gd name="connsiteY97" fmla="*/ 2309057 h 3482342"/>
              <a:gd name="connsiteX98" fmla="*/ 5123830 w 12192000"/>
              <a:gd name="connsiteY98" fmla="*/ 2307070 h 3482342"/>
              <a:gd name="connsiteX99" fmla="*/ 5065426 w 12192000"/>
              <a:gd name="connsiteY99" fmla="*/ 2324076 h 3482342"/>
              <a:gd name="connsiteX100" fmla="*/ 4975908 w 12192000"/>
              <a:gd name="connsiteY100" fmla="*/ 2364128 h 3482342"/>
              <a:gd name="connsiteX101" fmla="*/ 4913723 w 12192000"/>
              <a:gd name="connsiteY101" fmla="*/ 2385265 h 3482342"/>
              <a:gd name="connsiteX102" fmla="*/ 4746485 w 12192000"/>
              <a:gd name="connsiteY102" fmla="*/ 2451769 h 3482342"/>
              <a:gd name="connsiteX103" fmla="*/ 4681588 w 12192000"/>
              <a:gd name="connsiteY103" fmla="*/ 2467494 h 3482342"/>
              <a:gd name="connsiteX104" fmla="*/ 1783655 w 12192000"/>
              <a:gd name="connsiteY104" fmla="*/ 3163860 h 3482342"/>
              <a:gd name="connsiteX105" fmla="*/ 1325955 w 12192000"/>
              <a:gd name="connsiteY105" fmla="*/ 3176692 h 3482342"/>
              <a:gd name="connsiteX106" fmla="*/ 1190384 w 12192000"/>
              <a:gd name="connsiteY106" fmla="*/ 3203504 h 3482342"/>
              <a:gd name="connsiteX107" fmla="*/ 1094537 w 12192000"/>
              <a:gd name="connsiteY107" fmla="*/ 3229469 h 3482342"/>
              <a:gd name="connsiteX108" fmla="*/ 779276 w 12192000"/>
              <a:gd name="connsiteY108" fmla="*/ 3327290 h 3482342"/>
              <a:gd name="connsiteX109" fmla="*/ 600378 w 12192000"/>
              <a:gd name="connsiteY109" fmla="*/ 3335250 h 3482342"/>
              <a:gd name="connsiteX110" fmla="*/ 493457 w 12192000"/>
              <a:gd name="connsiteY110" fmla="*/ 3365044 h 3482342"/>
              <a:gd name="connsiteX111" fmla="*/ 349402 w 12192000"/>
              <a:gd name="connsiteY111" fmla="*/ 3380897 h 3482342"/>
              <a:gd name="connsiteX112" fmla="*/ 192183 w 12192000"/>
              <a:gd name="connsiteY112" fmla="*/ 3460075 h 3482342"/>
              <a:gd name="connsiteX113" fmla="*/ 46713 w 12192000"/>
              <a:gd name="connsiteY113" fmla="*/ 3462986 h 3482342"/>
              <a:gd name="connsiteX114" fmla="*/ 2765 w 12192000"/>
              <a:gd name="connsiteY114" fmla="*/ 3480770 h 3482342"/>
              <a:gd name="connsiteX115" fmla="*/ 0 w 12192000"/>
              <a:gd name="connsiteY115" fmla="*/ 3482342 h 3482342"/>
              <a:gd name="connsiteX116" fmla="*/ 0 w 12192000"/>
              <a:gd name="connsiteY11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058690 w 12192000"/>
              <a:gd name="connsiteY35" fmla="*/ 1474888 h 3482342"/>
              <a:gd name="connsiteX36" fmla="*/ 10004424 w 12192000"/>
              <a:gd name="connsiteY36" fmla="*/ 1489801 h 3482342"/>
              <a:gd name="connsiteX37" fmla="*/ 9999951 w 12192000"/>
              <a:gd name="connsiteY37" fmla="*/ 1499127 h 3482342"/>
              <a:gd name="connsiteX38" fmla="*/ 9845462 w 12192000"/>
              <a:gd name="connsiteY38" fmla="*/ 1548192 h 3482342"/>
              <a:gd name="connsiteX39" fmla="*/ 9736156 w 12192000"/>
              <a:gd name="connsiteY39" fmla="*/ 1581928 h 3482342"/>
              <a:gd name="connsiteX40" fmla="*/ 9693355 w 12192000"/>
              <a:gd name="connsiteY40" fmla="*/ 1602632 h 3482342"/>
              <a:gd name="connsiteX41" fmla="*/ 9664242 w 12192000"/>
              <a:gd name="connsiteY41" fmla="*/ 1622075 h 3482342"/>
              <a:gd name="connsiteX42" fmla="*/ 9579195 w 12192000"/>
              <a:gd name="connsiteY42" fmla="*/ 1648017 h 3482342"/>
              <a:gd name="connsiteX43" fmla="*/ 9433652 w 12192000"/>
              <a:gd name="connsiteY43" fmla="*/ 1681174 h 3482342"/>
              <a:gd name="connsiteX44" fmla="*/ 9403775 w 12192000"/>
              <a:gd name="connsiteY44" fmla="*/ 1690403 h 3482342"/>
              <a:gd name="connsiteX45" fmla="*/ 9382503 w 12192000"/>
              <a:gd name="connsiteY45" fmla="*/ 1706957 h 3482342"/>
              <a:gd name="connsiteX46" fmla="*/ 9381410 w 12192000"/>
              <a:gd name="connsiteY46" fmla="*/ 1718312 h 3482342"/>
              <a:gd name="connsiteX47" fmla="*/ 9365685 w 12192000"/>
              <a:gd name="connsiteY47" fmla="*/ 1724772 h 3482342"/>
              <a:gd name="connsiteX48" fmla="*/ 9278020 w 12192000"/>
              <a:gd name="connsiteY48" fmla="*/ 1741161 h 3482342"/>
              <a:gd name="connsiteX49" fmla="*/ 9217145 w 12192000"/>
              <a:gd name="connsiteY49" fmla="*/ 1771195 h 3482342"/>
              <a:gd name="connsiteX50" fmla="*/ 8955875 w 12192000"/>
              <a:gd name="connsiteY50" fmla="*/ 1796806 h 3482342"/>
              <a:gd name="connsiteX51" fmla="*/ 8648415 w 12192000"/>
              <a:gd name="connsiteY51" fmla="*/ 1878623 h 3482342"/>
              <a:gd name="connsiteX52" fmla="*/ 8495949 w 12192000"/>
              <a:gd name="connsiteY52" fmla="*/ 1902425 h 3482342"/>
              <a:gd name="connsiteX53" fmla="*/ 8236214 w 12192000"/>
              <a:gd name="connsiteY53" fmla="*/ 1909725 h 3482342"/>
              <a:gd name="connsiteX54" fmla="*/ 8132104 w 12192000"/>
              <a:gd name="connsiteY54" fmla="*/ 1895727 h 3482342"/>
              <a:gd name="connsiteX55" fmla="*/ 7918078 w 12192000"/>
              <a:gd name="connsiteY55" fmla="*/ 1862668 h 3482342"/>
              <a:gd name="connsiteX56" fmla="*/ 7817899 w 12192000"/>
              <a:gd name="connsiteY56" fmla="*/ 1862176 h 3482342"/>
              <a:gd name="connsiteX57" fmla="*/ 7768994 w 12192000"/>
              <a:gd name="connsiteY57" fmla="*/ 1855721 h 3482342"/>
              <a:gd name="connsiteX58" fmla="*/ 7618027 w 12192000"/>
              <a:gd name="connsiteY58" fmla="*/ 1830959 h 3482342"/>
              <a:gd name="connsiteX59" fmla="*/ 7449425 w 12192000"/>
              <a:gd name="connsiteY59" fmla="*/ 1810910 h 3482342"/>
              <a:gd name="connsiteX60" fmla="*/ 7342915 w 12192000"/>
              <a:gd name="connsiteY60" fmla="*/ 1819827 h 3482342"/>
              <a:gd name="connsiteX61" fmla="*/ 7255191 w 12192000"/>
              <a:gd name="connsiteY61" fmla="*/ 1834354 h 3482342"/>
              <a:gd name="connsiteX62" fmla="*/ 7131205 w 12192000"/>
              <a:gd name="connsiteY62" fmla="*/ 1845557 h 3482342"/>
              <a:gd name="connsiteX63" fmla="*/ 6941837 w 12192000"/>
              <a:gd name="connsiteY63" fmla="*/ 1840640 h 3482342"/>
              <a:gd name="connsiteX64" fmla="*/ 6837145 w 12192000"/>
              <a:gd name="connsiteY64" fmla="*/ 1870724 h 3482342"/>
              <a:gd name="connsiteX65" fmla="*/ 6753991 w 12192000"/>
              <a:gd name="connsiteY65" fmla="*/ 1860969 h 3482342"/>
              <a:gd name="connsiteX66" fmla="*/ 6727754 w 12192000"/>
              <a:gd name="connsiteY66" fmla="*/ 1882372 h 3482342"/>
              <a:gd name="connsiteX67" fmla="*/ 6723371 w 12192000"/>
              <a:gd name="connsiteY67" fmla="*/ 1886494 h 3482342"/>
              <a:gd name="connsiteX68" fmla="*/ 6702779 w 12192000"/>
              <a:gd name="connsiteY68" fmla="*/ 1893601 h 3482342"/>
              <a:gd name="connsiteX69" fmla="*/ 6686657 w 12192000"/>
              <a:gd name="connsiteY69" fmla="*/ 1907344 h 3482342"/>
              <a:gd name="connsiteX70" fmla="*/ 6651330 w 12192000"/>
              <a:gd name="connsiteY70" fmla="*/ 1922921 h 3482342"/>
              <a:gd name="connsiteX71" fmla="*/ 6622958 w 12192000"/>
              <a:gd name="connsiteY71" fmla="*/ 1936255 h 3482342"/>
              <a:gd name="connsiteX72" fmla="*/ 6522602 w 12192000"/>
              <a:gd name="connsiteY72" fmla="*/ 1954133 h 3482342"/>
              <a:gd name="connsiteX73" fmla="*/ 6444344 w 12192000"/>
              <a:gd name="connsiteY73" fmla="*/ 1969663 h 3482342"/>
              <a:gd name="connsiteX74" fmla="*/ 6409626 w 12192000"/>
              <a:gd name="connsiteY74" fmla="*/ 1978846 h 3482342"/>
              <a:gd name="connsiteX75" fmla="*/ 6333446 w 12192000"/>
              <a:gd name="connsiteY75" fmla="*/ 1997163 h 3482342"/>
              <a:gd name="connsiteX76" fmla="*/ 6294933 w 12192000"/>
              <a:gd name="connsiteY76" fmla="*/ 2019412 h 3482342"/>
              <a:gd name="connsiteX77" fmla="*/ 6238719 w 12192000"/>
              <a:gd name="connsiteY77" fmla="*/ 2042547 h 3482342"/>
              <a:gd name="connsiteX78" fmla="*/ 6187205 w 12192000"/>
              <a:gd name="connsiteY78" fmla="*/ 2060048 h 3482342"/>
              <a:gd name="connsiteX79" fmla="*/ 6138780 w 12192000"/>
              <a:gd name="connsiteY79" fmla="*/ 2081918 h 3482342"/>
              <a:gd name="connsiteX80" fmla="*/ 6120125 w 12192000"/>
              <a:gd name="connsiteY80" fmla="*/ 2109475 h 3482342"/>
              <a:gd name="connsiteX81" fmla="*/ 6056576 w 12192000"/>
              <a:gd name="connsiteY81" fmla="*/ 2120066 h 3482342"/>
              <a:gd name="connsiteX82" fmla="*/ 5993794 w 12192000"/>
              <a:gd name="connsiteY82" fmla="*/ 2122569 h 3482342"/>
              <a:gd name="connsiteX83" fmla="*/ 5943601 w 12192000"/>
              <a:gd name="connsiteY83" fmla="*/ 2137719 h 3482342"/>
              <a:gd name="connsiteX84" fmla="*/ 5898141 w 12192000"/>
              <a:gd name="connsiteY84" fmla="*/ 2144806 h 3482342"/>
              <a:gd name="connsiteX85" fmla="*/ 5855337 w 12192000"/>
              <a:gd name="connsiteY85" fmla="*/ 2137719 h 3482342"/>
              <a:gd name="connsiteX86" fmla="*/ 5817682 w 12192000"/>
              <a:gd name="connsiteY86" fmla="*/ 2157358 h 3482342"/>
              <a:gd name="connsiteX87" fmla="*/ 5735300 w 12192000"/>
              <a:gd name="connsiteY87" fmla="*/ 2158902 h 3482342"/>
              <a:gd name="connsiteX88" fmla="*/ 5591469 w 12192000"/>
              <a:gd name="connsiteY88" fmla="*/ 2178389 h 3482342"/>
              <a:gd name="connsiteX89" fmla="*/ 5505818 w 12192000"/>
              <a:gd name="connsiteY89" fmla="*/ 2194207 h 3482342"/>
              <a:gd name="connsiteX90" fmla="*/ 5452860 w 12192000"/>
              <a:gd name="connsiteY90" fmla="*/ 2180085 h 3482342"/>
              <a:gd name="connsiteX91" fmla="*/ 5414282 w 12192000"/>
              <a:gd name="connsiteY91" fmla="*/ 2183070 h 3482342"/>
              <a:gd name="connsiteX92" fmla="*/ 5368369 w 12192000"/>
              <a:gd name="connsiteY92" fmla="*/ 2204272 h 3482342"/>
              <a:gd name="connsiteX93" fmla="*/ 5336354 w 12192000"/>
              <a:gd name="connsiteY93" fmla="*/ 2218920 h 3482342"/>
              <a:gd name="connsiteX94" fmla="*/ 5291263 w 12192000"/>
              <a:gd name="connsiteY94" fmla="*/ 2239182 h 3482342"/>
              <a:gd name="connsiteX95" fmla="*/ 5255152 w 12192000"/>
              <a:gd name="connsiteY95" fmla="*/ 2247164 h 3482342"/>
              <a:gd name="connsiteX96" fmla="*/ 5233796 w 12192000"/>
              <a:gd name="connsiteY96" fmla="*/ 2268260 h 3482342"/>
              <a:gd name="connsiteX97" fmla="*/ 5212786 w 12192000"/>
              <a:gd name="connsiteY97" fmla="*/ 2296592 h 3482342"/>
              <a:gd name="connsiteX98" fmla="*/ 5173523 w 12192000"/>
              <a:gd name="connsiteY98" fmla="*/ 2309057 h 3482342"/>
              <a:gd name="connsiteX99" fmla="*/ 5123830 w 12192000"/>
              <a:gd name="connsiteY99" fmla="*/ 2307070 h 3482342"/>
              <a:gd name="connsiteX100" fmla="*/ 5065426 w 12192000"/>
              <a:gd name="connsiteY100" fmla="*/ 2324076 h 3482342"/>
              <a:gd name="connsiteX101" fmla="*/ 4975908 w 12192000"/>
              <a:gd name="connsiteY101" fmla="*/ 2364128 h 3482342"/>
              <a:gd name="connsiteX102" fmla="*/ 4913723 w 12192000"/>
              <a:gd name="connsiteY102" fmla="*/ 2385265 h 3482342"/>
              <a:gd name="connsiteX103" fmla="*/ 4746485 w 12192000"/>
              <a:gd name="connsiteY103" fmla="*/ 2451769 h 3482342"/>
              <a:gd name="connsiteX104" fmla="*/ 4681588 w 12192000"/>
              <a:gd name="connsiteY104" fmla="*/ 2467494 h 3482342"/>
              <a:gd name="connsiteX105" fmla="*/ 1783655 w 12192000"/>
              <a:gd name="connsiteY105" fmla="*/ 3163860 h 3482342"/>
              <a:gd name="connsiteX106" fmla="*/ 1325955 w 12192000"/>
              <a:gd name="connsiteY106" fmla="*/ 3176692 h 3482342"/>
              <a:gd name="connsiteX107" fmla="*/ 1190384 w 12192000"/>
              <a:gd name="connsiteY107" fmla="*/ 3203504 h 3482342"/>
              <a:gd name="connsiteX108" fmla="*/ 1094537 w 12192000"/>
              <a:gd name="connsiteY108" fmla="*/ 3229469 h 3482342"/>
              <a:gd name="connsiteX109" fmla="*/ 779276 w 12192000"/>
              <a:gd name="connsiteY109" fmla="*/ 3327290 h 3482342"/>
              <a:gd name="connsiteX110" fmla="*/ 600378 w 12192000"/>
              <a:gd name="connsiteY110" fmla="*/ 3335250 h 3482342"/>
              <a:gd name="connsiteX111" fmla="*/ 493457 w 12192000"/>
              <a:gd name="connsiteY111" fmla="*/ 3365044 h 3482342"/>
              <a:gd name="connsiteX112" fmla="*/ 349402 w 12192000"/>
              <a:gd name="connsiteY112" fmla="*/ 3380897 h 3482342"/>
              <a:gd name="connsiteX113" fmla="*/ 192183 w 12192000"/>
              <a:gd name="connsiteY113" fmla="*/ 3460075 h 3482342"/>
              <a:gd name="connsiteX114" fmla="*/ 46713 w 12192000"/>
              <a:gd name="connsiteY114" fmla="*/ 3462986 h 3482342"/>
              <a:gd name="connsiteX115" fmla="*/ 2765 w 12192000"/>
              <a:gd name="connsiteY115" fmla="*/ 3480770 h 3482342"/>
              <a:gd name="connsiteX116" fmla="*/ 0 w 12192000"/>
              <a:gd name="connsiteY116" fmla="*/ 3482342 h 3482342"/>
              <a:gd name="connsiteX117" fmla="*/ 0 w 12192000"/>
              <a:gd name="connsiteY11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26099 w 12192000"/>
              <a:gd name="connsiteY34" fmla="*/ 1463393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20819 w 12192000"/>
              <a:gd name="connsiteY19" fmla="*/ 1126133 h 3482342"/>
              <a:gd name="connsiteX20" fmla="*/ 11028687 w 12192000"/>
              <a:gd name="connsiteY20" fmla="*/ 1199018 h 3482342"/>
              <a:gd name="connsiteX21" fmla="*/ 10960443 w 12192000"/>
              <a:gd name="connsiteY21" fmla="*/ 1244502 h 3482342"/>
              <a:gd name="connsiteX22" fmla="*/ 10850998 w 12192000"/>
              <a:gd name="connsiteY22" fmla="*/ 1269215 h 3482342"/>
              <a:gd name="connsiteX23" fmla="*/ 10815658 w 12192000"/>
              <a:gd name="connsiteY23" fmla="*/ 1287849 h 3482342"/>
              <a:gd name="connsiteX24" fmla="*/ 10679906 w 12192000"/>
              <a:gd name="connsiteY24" fmla="*/ 1324988 h 3482342"/>
              <a:gd name="connsiteX25" fmla="*/ 10636304 w 12192000"/>
              <a:gd name="connsiteY25" fmla="*/ 1317928 h 3482342"/>
              <a:gd name="connsiteX26" fmla="*/ 10603863 w 12192000"/>
              <a:gd name="connsiteY26" fmla="*/ 1346886 h 3482342"/>
              <a:gd name="connsiteX27" fmla="*/ 10573203 w 12192000"/>
              <a:gd name="connsiteY27" fmla="*/ 1351996 h 3482342"/>
              <a:gd name="connsiteX28" fmla="*/ 10513263 w 12192000"/>
              <a:gd name="connsiteY28" fmla="*/ 1350756 h 3482342"/>
              <a:gd name="connsiteX29" fmla="*/ 10464012 w 12192000"/>
              <a:gd name="connsiteY29" fmla="*/ 1391778 h 3482342"/>
              <a:gd name="connsiteX30" fmla="*/ 10405409 w 12192000"/>
              <a:gd name="connsiteY30" fmla="*/ 1422789 h 3482342"/>
              <a:gd name="connsiteX31" fmla="*/ 10370530 w 12192000"/>
              <a:gd name="connsiteY31" fmla="*/ 1441596 h 3482342"/>
              <a:gd name="connsiteX32" fmla="*/ 10314361 w 12192000"/>
              <a:gd name="connsiteY32" fmla="*/ 1466924 h 3482342"/>
              <a:gd name="connsiteX33" fmla="*/ 10264922 w 12192000"/>
              <a:gd name="connsiteY33" fmla="*/ 1472107 h 3482342"/>
              <a:gd name="connsiteX34" fmla="*/ 10201385 w 12192000"/>
              <a:gd name="connsiteY34" fmla="*/ 1477515 h 3482342"/>
              <a:gd name="connsiteX35" fmla="*/ 10120184 w 12192000"/>
              <a:gd name="connsiteY35" fmla="*/ 1466924 h 3482342"/>
              <a:gd name="connsiteX36" fmla="*/ 10058690 w 12192000"/>
              <a:gd name="connsiteY36" fmla="*/ 1474888 h 3482342"/>
              <a:gd name="connsiteX37" fmla="*/ 10004424 w 12192000"/>
              <a:gd name="connsiteY37" fmla="*/ 1489801 h 3482342"/>
              <a:gd name="connsiteX38" fmla="*/ 9999951 w 12192000"/>
              <a:gd name="connsiteY38" fmla="*/ 1499127 h 3482342"/>
              <a:gd name="connsiteX39" fmla="*/ 9845462 w 12192000"/>
              <a:gd name="connsiteY39" fmla="*/ 1548192 h 3482342"/>
              <a:gd name="connsiteX40" fmla="*/ 9736156 w 12192000"/>
              <a:gd name="connsiteY40" fmla="*/ 1581928 h 3482342"/>
              <a:gd name="connsiteX41" fmla="*/ 9693355 w 12192000"/>
              <a:gd name="connsiteY41" fmla="*/ 1602632 h 3482342"/>
              <a:gd name="connsiteX42" fmla="*/ 9664242 w 12192000"/>
              <a:gd name="connsiteY42" fmla="*/ 1622075 h 3482342"/>
              <a:gd name="connsiteX43" fmla="*/ 9579195 w 12192000"/>
              <a:gd name="connsiteY43" fmla="*/ 1648017 h 3482342"/>
              <a:gd name="connsiteX44" fmla="*/ 9433652 w 12192000"/>
              <a:gd name="connsiteY44" fmla="*/ 1681174 h 3482342"/>
              <a:gd name="connsiteX45" fmla="*/ 9403775 w 12192000"/>
              <a:gd name="connsiteY45" fmla="*/ 1690403 h 3482342"/>
              <a:gd name="connsiteX46" fmla="*/ 9382503 w 12192000"/>
              <a:gd name="connsiteY46" fmla="*/ 1706957 h 3482342"/>
              <a:gd name="connsiteX47" fmla="*/ 9381410 w 12192000"/>
              <a:gd name="connsiteY47" fmla="*/ 1718312 h 3482342"/>
              <a:gd name="connsiteX48" fmla="*/ 9365685 w 12192000"/>
              <a:gd name="connsiteY48" fmla="*/ 1724772 h 3482342"/>
              <a:gd name="connsiteX49" fmla="*/ 9278020 w 12192000"/>
              <a:gd name="connsiteY49" fmla="*/ 1741161 h 3482342"/>
              <a:gd name="connsiteX50" fmla="*/ 9217145 w 12192000"/>
              <a:gd name="connsiteY50" fmla="*/ 1771195 h 3482342"/>
              <a:gd name="connsiteX51" fmla="*/ 8955875 w 12192000"/>
              <a:gd name="connsiteY51" fmla="*/ 1796806 h 3482342"/>
              <a:gd name="connsiteX52" fmla="*/ 8648415 w 12192000"/>
              <a:gd name="connsiteY52" fmla="*/ 1878623 h 3482342"/>
              <a:gd name="connsiteX53" fmla="*/ 8495949 w 12192000"/>
              <a:gd name="connsiteY53" fmla="*/ 1902425 h 3482342"/>
              <a:gd name="connsiteX54" fmla="*/ 8236214 w 12192000"/>
              <a:gd name="connsiteY54" fmla="*/ 1909725 h 3482342"/>
              <a:gd name="connsiteX55" fmla="*/ 8132104 w 12192000"/>
              <a:gd name="connsiteY55" fmla="*/ 1895727 h 3482342"/>
              <a:gd name="connsiteX56" fmla="*/ 7918078 w 12192000"/>
              <a:gd name="connsiteY56" fmla="*/ 1862668 h 3482342"/>
              <a:gd name="connsiteX57" fmla="*/ 7817899 w 12192000"/>
              <a:gd name="connsiteY57" fmla="*/ 1862176 h 3482342"/>
              <a:gd name="connsiteX58" fmla="*/ 7768994 w 12192000"/>
              <a:gd name="connsiteY58" fmla="*/ 1855721 h 3482342"/>
              <a:gd name="connsiteX59" fmla="*/ 7618027 w 12192000"/>
              <a:gd name="connsiteY59" fmla="*/ 1830959 h 3482342"/>
              <a:gd name="connsiteX60" fmla="*/ 7449425 w 12192000"/>
              <a:gd name="connsiteY60" fmla="*/ 1810910 h 3482342"/>
              <a:gd name="connsiteX61" fmla="*/ 7342915 w 12192000"/>
              <a:gd name="connsiteY61" fmla="*/ 1819827 h 3482342"/>
              <a:gd name="connsiteX62" fmla="*/ 7255191 w 12192000"/>
              <a:gd name="connsiteY62" fmla="*/ 1834354 h 3482342"/>
              <a:gd name="connsiteX63" fmla="*/ 7131205 w 12192000"/>
              <a:gd name="connsiteY63" fmla="*/ 1845557 h 3482342"/>
              <a:gd name="connsiteX64" fmla="*/ 6941837 w 12192000"/>
              <a:gd name="connsiteY64" fmla="*/ 1840640 h 3482342"/>
              <a:gd name="connsiteX65" fmla="*/ 6837145 w 12192000"/>
              <a:gd name="connsiteY65" fmla="*/ 1870724 h 3482342"/>
              <a:gd name="connsiteX66" fmla="*/ 6753991 w 12192000"/>
              <a:gd name="connsiteY66" fmla="*/ 1860969 h 3482342"/>
              <a:gd name="connsiteX67" fmla="*/ 6727754 w 12192000"/>
              <a:gd name="connsiteY67" fmla="*/ 1882372 h 3482342"/>
              <a:gd name="connsiteX68" fmla="*/ 6723371 w 12192000"/>
              <a:gd name="connsiteY68" fmla="*/ 1886494 h 3482342"/>
              <a:gd name="connsiteX69" fmla="*/ 6702779 w 12192000"/>
              <a:gd name="connsiteY69" fmla="*/ 1893601 h 3482342"/>
              <a:gd name="connsiteX70" fmla="*/ 6686657 w 12192000"/>
              <a:gd name="connsiteY70" fmla="*/ 1907344 h 3482342"/>
              <a:gd name="connsiteX71" fmla="*/ 6651330 w 12192000"/>
              <a:gd name="connsiteY71" fmla="*/ 1922921 h 3482342"/>
              <a:gd name="connsiteX72" fmla="*/ 6622958 w 12192000"/>
              <a:gd name="connsiteY72" fmla="*/ 1936255 h 3482342"/>
              <a:gd name="connsiteX73" fmla="*/ 6522602 w 12192000"/>
              <a:gd name="connsiteY73" fmla="*/ 1954133 h 3482342"/>
              <a:gd name="connsiteX74" fmla="*/ 6444344 w 12192000"/>
              <a:gd name="connsiteY74" fmla="*/ 1969663 h 3482342"/>
              <a:gd name="connsiteX75" fmla="*/ 6409626 w 12192000"/>
              <a:gd name="connsiteY75" fmla="*/ 1978846 h 3482342"/>
              <a:gd name="connsiteX76" fmla="*/ 6333446 w 12192000"/>
              <a:gd name="connsiteY76" fmla="*/ 1997163 h 3482342"/>
              <a:gd name="connsiteX77" fmla="*/ 6294933 w 12192000"/>
              <a:gd name="connsiteY77" fmla="*/ 2019412 h 3482342"/>
              <a:gd name="connsiteX78" fmla="*/ 6238719 w 12192000"/>
              <a:gd name="connsiteY78" fmla="*/ 2042547 h 3482342"/>
              <a:gd name="connsiteX79" fmla="*/ 6187205 w 12192000"/>
              <a:gd name="connsiteY79" fmla="*/ 2060048 h 3482342"/>
              <a:gd name="connsiteX80" fmla="*/ 6138780 w 12192000"/>
              <a:gd name="connsiteY80" fmla="*/ 2081918 h 3482342"/>
              <a:gd name="connsiteX81" fmla="*/ 6120125 w 12192000"/>
              <a:gd name="connsiteY81" fmla="*/ 2109475 h 3482342"/>
              <a:gd name="connsiteX82" fmla="*/ 6056576 w 12192000"/>
              <a:gd name="connsiteY82" fmla="*/ 2120066 h 3482342"/>
              <a:gd name="connsiteX83" fmla="*/ 5993794 w 12192000"/>
              <a:gd name="connsiteY83" fmla="*/ 2122569 h 3482342"/>
              <a:gd name="connsiteX84" fmla="*/ 5943601 w 12192000"/>
              <a:gd name="connsiteY84" fmla="*/ 2137719 h 3482342"/>
              <a:gd name="connsiteX85" fmla="*/ 5898141 w 12192000"/>
              <a:gd name="connsiteY85" fmla="*/ 2144806 h 3482342"/>
              <a:gd name="connsiteX86" fmla="*/ 5855337 w 12192000"/>
              <a:gd name="connsiteY86" fmla="*/ 2137719 h 3482342"/>
              <a:gd name="connsiteX87" fmla="*/ 5817682 w 12192000"/>
              <a:gd name="connsiteY87" fmla="*/ 2157358 h 3482342"/>
              <a:gd name="connsiteX88" fmla="*/ 5735300 w 12192000"/>
              <a:gd name="connsiteY88" fmla="*/ 2158902 h 3482342"/>
              <a:gd name="connsiteX89" fmla="*/ 5591469 w 12192000"/>
              <a:gd name="connsiteY89" fmla="*/ 2178389 h 3482342"/>
              <a:gd name="connsiteX90" fmla="*/ 5505818 w 12192000"/>
              <a:gd name="connsiteY90" fmla="*/ 2194207 h 3482342"/>
              <a:gd name="connsiteX91" fmla="*/ 5452860 w 12192000"/>
              <a:gd name="connsiteY91" fmla="*/ 2180085 h 3482342"/>
              <a:gd name="connsiteX92" fmla="*/ 5414282 w 12192000"/>
              <a:gd name="connsiteY92" fmla="*/ 2183070 h 3482342"/>
              <a:gd name="connsiteX93" fmla="*/ 5368369 w 12192000"/>
              <a:gd name="connsiteY93" fmla="*/ 2204272 h 3482342"/>
              <a:gd name="connsiteX94" fmla="*/ 5336354 w 12192000"/>
              <a:gd name="connsiteY94" fmla="*/ 2218920 h 3482342"/>
              <a:gd name="connsiteX95" fmla="*/ 5291263 w 12192000"/>
              <a:gd name="connsiteY95" fmla="*/ 2239182 h 3482342"/>
              <a:gd name="connsiteX96" fmla="*/ 5255152 w 12192000"/>
              <a:gd name="connsiteY96" fmla="*/ 2247164 h 3482342"/>
              <a:gd name="connsiteX97" fmla="*/ 5233796 w 12192000"/>
              <a:gd name="connsiteY97" fmla="*/ 2268260 h 3482342"/>
              <a:gd name="connsiteX98" fmla="*/ 5212786 w 12192000"/>
              <a:gd name="connsiteY98" fmla="*/ 2296592 h 3482342"/>
              <a:gd name="connsiteX99" fmla="*/ 5173523 w 12192000"/>
              <a:gd name="connsiteY99" fmla="*/ 2309057 h 3482342"/>
              <a:gd name="connsiteX100" fmla="*/ 5123830 w 12192000"/>
              <a:gd name="connsiteY100" fmla="*/ 2307070 h 3482342"/>
              <a:gd name="connsiteX101" fmla="*/ 5065426 w 12192000"/>
              <a:gd name="connsiteY101" fmla="*/ 2324076 h 3482342"/>
              <a:gd name="connsiteX102" fmla="*/ 4975908 w 12192000"/>
              <a:gd name="connsiteY102" fmla="*/ 2364128 h 3482342"/>
              <a:gd name="connsiteX103" fmla="*/ 4913723 w 12192000"/>
              <a:gd name="connsiteY103" fmla="*/ 2385265 h 3482342"/>
              <a:gd name="connsiteX104" fmla="*/ 4746485 w 12192000"/>
              <a:gd name="connsiteY104" fmla="*/ 2451769 h 3482342"/>
              <a:gd name="connsiteX105" fmla="*/ 4681588 w 12192000"/>
              <a:gd name="connsiteY105" fmla="*/ 2467494 h 3482342"/>
              <a:gd name="connsiteX106" fmla="*/ 1783655 w 12192000"/>
              <a:gd name="connsiteY106" fmla="*/ 3163860 h 3482342"/>
              <a:gd name="connsiteX107" fmla="*/ 1325955 w 12192000"/>
              <a:gd name="connsiteY107" fmla="*/ 3176692 h 3482342"/>
              <a:gd name="connsiteX108" fmla="*/ 1190384 w 12192000"/>
              <a:gd name="connsiteY108" fmla="*/ 3203504 h 3482342"/>
              <a:gd name="connsiteX109" fmla="*/ 1094537 w 12192000"/>
              <a:gd name="connsiteY109" fmla="*/ 3229469 h 3482342"/>
              <a:gd name="connsiteX110" fmla="*/ 779276 w 12192000"/>
              <a:gd name="connsiteY110" fmla="*/ 3327290 h 3482342"/>
              <a:gd name="connsiteX111" fmla="*/ 600378 w 12192000"/>
              <a:gd name="connsiteY111" fmla="*/ 3335250 h 3482342"/>
              <a:gd name="connsiteX112" fmla="*/ 493457 w 12192000"/>
              <a:gd name="connsiteY112" fmla="*/ 3365044 h 3482342"/>
              <a:gd name="connsiteX113" fmla="*/ 349402 w 12192000"/>
              <a:gd name="connsiteY113" fmla="*/ 3380897 h 3482342"/>
              <a:gd name="connsiteX114" fmla="*/ 192183 w 12192000"/>
              <a:gd name="connsiteY114" fmla="*/ 3460075 h 3482342"/>
              <a:gd name="connsiteX115" fmla="*/ 46713 w 12192000"/>
              <a:gd name="connsiteY115" fmla="*/ 3462986 h 3482342"/>
              <a:gd name="connsiteX116" fmla="*/ 2765 w 12192000"/>
              <a:gd name="connsiteY116" fmla="*/ 3480770 h 3482342"/>
              <a:gd name="connsiteX117" fmla="*/ 0 w 12192000"/>
              <a:gd name="connsiteY117" fmla="*/ 3482342 h 3482342"/>
              <a:gd name="connsiteX118" fmla="*/ 0 w 12192000"/>
              <a:gd name="connsiteY11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3568 w 12192000"/>
              <a:gd name="connsiteY18" fmla="*/ 1039464 h 3482342"/>
              <a:gd name="connsiteX19" fmla="*/ 11175804 w 12192000"/>
              <a:gd name="connsiteY19" fmla="*/ 1067977 h 3482342"/>
              <a:gd name="connsiteX20" fmla="*/ 11120819 w 12192000"/>
              <a:gd name="connsiteY20" fmla="*/ 1126133 h 3482342"/>
              <a:gd name="connsiteX21" fmla="*/ 11028687 w 12192000"/>
              <a:gd name="connsiteY21" fmla="*/ 1199018 h 3482342"/>
              <a:gd name="connsiteX22" fmla="*/ 10960443 w 12192000"/>
              <a:gd name="connsiteY22" fmla="*/ 1244502 h 3482342"/>
              <a:gd name="connsiteX23" fmla="*/ 10850998 w 12192000"/>
              <a:gd name="connsiteY23" fmla="*/ 1269215 h 3482342"/>
              <a:gd name="connsiteX24" fmla="*/ 10815658 w 12192000"/>
              <a:gd name="connsiteY24" fmla="*/ 1287849 h 3482342"/>
              <a:gd name="connsiteX25" fmla="*/ 10679906 w 12192000"/>
              <a:gd name="connsiteY25" fmla="*/ 1324988 h 3482342"/>
              <a:gd name="connsiteX26" fmla="*/ 10636304 w 12192000"/>
              <a:gd name="connsiteY26" fmla="*/ 1317928 h 3482342"/>
              <a:gd name="connsiteX27" fmla="*/ 10603863 w 12192000"/>
              <a:gd name="connsiteY27" fmla="*/ 1346886 h 3482342"/>
              <a:gd name="connsiteX28" fmla="*/ 10573203 w 12192000"/>
              <a:gd name="connsiteY28" fmla="*/ 1351996 h 3482342"/>
              <a:gd name="connsiteX29" fmla="*/ 10513263 w 12192000"/>
              <a:gd name="connsiteY29" fmla="*/ 1350756 h 3482342"/>
              <a:gd name="connsiteX30" fmla="*/ 10464012 w 12192000"/>
              <a:gd name="connsiteY30" fmla="*/ 1391778 h 3482342"/>
              <a:gd name="connsiteX31" fmla="*/ 10405409 w 12192000"/>
              <a:gd name="connsiteY31" fmla="*/ 1422789 h 3482342"/>
              <a:gd name="connsiteX32" fmla="*/ 10370530 w 12192000"/>
              <a:gd name="connsiteY32" fmla="*/ 1441596 h 3482342"/>
              <a:gd name="connsiteX33" fmla="*/ 10314361 w 12192000"/>
              <a:gd name="connsiteY33" fmla="*/ 1466924 h 3482342"/>
              <a:gd name="connsiteX34" fmla="*/ 10264922 w 12192000"/>
              <a:gd name="connsiteY34" fmla="*/ 1472107 h 3482342"/>
              <a:gd name="connsiteX35" fmla="*/ 10201385 w 12192000"/>
              <a:gd name="connsiteY35" fmla="*/ 1477515 h 3482342"/>
              <a:gd name="connsiteX36" fmla="*/ 10120184 w 12192000"/>
              <a:gd name="connsiteY36" fmla="*/ 1466924 h 3482342"/>
              <a:gd name="connsiteX37" fmla="*/ 10058690 w 12192000"/>
              <a:gd name="connsiteY37" fmla="*/ 1474888 h 3482342"/>
              <a:gd name="connsiteX38" fmla="*/ 10004424 w 12192000"/>
              <a:gd name="connsiteY38" fmla="*/ 1489801 h 3482342"/>
              <a:gd name="connsiteX39" fmla="*/ 9999951 w 12192000"/>
              <a:gd name="connsiteY39" fmla="*/ 1499127 h 3482342"/>
              <a:gd name="connsiteX40" fmla="*/ 9845462 w 12192000"/>
              <a:gd name="connsiteY40" fmla="*/ 1548192 h 3482342"/>
              <a:gd name="connsiteX41" fmla="*/ 9736156 w 12192000"/>
              <a:gd name="connsiteY41" fmla="*/ 1581928 h 3482342"/>
              <a:gd name="connsiteX42" fmla="*/ 9693355 w 12192000"/>
              <a:gd name="connsiteY42" fmla="*/ 1602632 h 3482342"/>
              <a:gd name="connsiteX43" fmla="*/ 9664242 w 12192000"/>
              <a:gd name="connsiteY43" fmla="*/ 1622075 h 3482342"/>
              <a:gd name="connsiteX44" fmla="*/ 9579195 w 12192000"/>
              <a:gd name="connsiteY44" fmla="*/ 1648017 h 3482342"/>
              <a:gd name="connsiteX45" fmla="*/ 9433652 w 12192000"/>
              <a:gd name="connsiteY45" fmla="*/ 1681174 h 3482342"/>
              <a:gd name="connsiteX46" fmla="*/ 9403775 w 12192000"/>
              <a:gd name="connsiteY46" fmla="*/ 1690403 h 3482342"/>
              <a:gd name="connsiteX47" fmla="*/ 9382503 w 12192000"/>
              <a:gd name="connsiteY47" fmla="*/ 1706957 h 3482342"/>
              <a:gd name="connsiteX48" fmla="*/ 9381410 w 12192000"/>
              <a:gd name="connsiteY48" fmla="*/ 1718312 h 3482342"/>
              <a:gd name="connsiteX49" fmla="*/ 9365685 w 12192000"/>
              <a:gd name="connsiteY49" fmla="*/ 1724772 h 3482342"/>
              <a:gd name="connsiteX50" fmla="*/ 9278020 w 12192000"/>
              <a:gd name="connsiteY50" fmla="*/ 1741161 h 3482342"/>
              <a:gd name="connsiteX51" fmla="*/ 9217145 w 12192000"/>
              <a:gd name="connsiteY51" fmla="*/ 1771195 h 3482342"/>
              <a:gd name="connsiteX52" fmla="*/ 8955875 w 12192000"/>
              <a:gd name="connsiteY52" fmla="*/ 1796806 h 3482342"/>
              <a:gd name="connsiteX53" fmla="*/ 8648415 w 12192000"/>
              <a:gd name="connsiteY53" fmla="*/ 1878623 h 3482342"/>
              <a:gd name="connsiteX54" fmla="*/ 8495949 w 12192000"/>
              <a:gd name="connsiteY54" fmla="*/ 1902425 h 3482342"/>
              <a:gd name="connsiteX55" fmla="*/ 8236214 w 12192000"/>
              <a:gd name="connsiteY55" fmla="*/ 1909725 h 3482342"/>
              <a:gd name="connsiteX56" fmla="*/ 8132104 w 12192000"/>
              <a:gd name="connsiteY56" fmla="*/ 1895727 h 3482342"/>
              <a:gd name="connsiteX57" fmla="*/ 7918078 w 12192000"/>
              <a:gd name="connsiteY57" fmla="*/ 1862668 h 3482342"/>
              <a:gd name="connsiteX58" fmla="*/ 7817899 w 12192000"/>
              <a:gd name="connsiteY58" fmla="*/ 1862176 h 3482342"/>
              <a:gd name="connsiteX59" fmla="*/ 7768994 w 12192000"/>
              <a:gd name="connsiteY59" fmla="*/ 1855721 h 3482342"/>
              <a:gd name="connsiteX60" fmla="*/ 7618027 w 12192000"/>
              <a:gd name="connsiteY60" fmla="*/ 1830959 h 3482342"/>
              <a:gd name="connsiteX61" fmla="*/ 7449425 w 12192000"/>
              <a:gd name="connsiteY61" fmla="*/ 1810910 h 3482342"/>
              <a:gd name="connsiteX62" fmla="*/ 7342915 w 12192000"/>
              <a:gd name="connsiteY62" fmla="*/ 1819827 h 3482342"/>
              <a:gd name="connsiteX63" fmla="*/ 7255191 w 12192000"/>
              <a:gd name="connsiteY63" fmla="*/ 1834354 h 3482342"/>
              <a:gd name="connsiteX64" fmla="*/ 7131205 w 12192000"/>
              <a:gd name="connsiteY64" fmla="*/ 1845557 h 3482342"/>
              <a:gd name="connsiteX65" fmla="*/ 6941837 w 12192000"/>
              <a:gd name="connsiteY65" fmla="*/ 1840640 h 3482342"/>
              <a:gd name="connsiteX66" fmla="*/ 6837145 w 12192000"/>
              <a:gd name="connsiteY66" fmla="*/ 1870724 h 3482342"/>
              <a:gd name="connsiteX67" fmla="*/ 6753991 w 12192000"/>
              <a:gd name="connsiteY67" fmla="*/ 1860969 h 3482342"/>
              <a:gd name="connsiteX68" fmla="*/ 6727754 w 12192000"/>
              <a:gd name="connsiteY68" fmla="*/ 1882372 h 3482342"/>
              <a:gd name="connsiteX69" fmla="*/ 6723371 w 12192000"/>
              <a:gd name="connsiteY69" fmla="*/ 1886494 h 3482342"/>
              <a:gd name="connsiteX70" fmla="*/ 6702779 w 12192000"/>
              <a:gd name="connsiteY70" fmla="*/ 1893601 h 3482342"/>
              <a:gd name="connsiteX71" fmla="*/ 6686657 w 12192000"/>
              <a:gd name="connsiteY71" fmla="*/ 1907344 h 3482342"/>
              <a:gd name="connsiteX72" fmla="*/ 6651330 w 12192000"/>
              <a:gd name="connsiteY72" fmla="*/ 1922921 h 3482342"/>
              <a:gd name="connsiteX73" fmla="*/ 6622958 w 12192000"/>
              <a:gd name="connsiteY73" fmla="*/ 1936255 h 3482342"/>
              <a:gd name="connsiteX74" fmla="*/ 6522602 w 12192000"/>
              <a:gd name="connsiteY74" fmla="*/ 1954133 h 3482342"/>
              <a:gd name="connsiteX75" fmla="*/ 6444344 w 12192000"/>
              <a:gd name="connsiteY75" fmla="*/ 1969663 h 3482342"/>
              <a:gd name="connsiteX76" fmla="*/ 6409626 w 12192000"/>
              <a:gd name="connsiteY76" fmla="*/ 1978846 h 3482342"/>
              <a:gd name="connsiteX77" fmla="*/ 6333446 w 12192000"/>
              <a:gd name="connsiteY77" fmla="*/ 1997163 h 3482342"/>
              <a:gd name="connsiteX78" fmla="*/ 6294933 w 12192000"/>
              <a:gd name="connsiteY78" fmla="*/ 2019412 h 3482342"/>
              <a:gd name="connsiteX79" fmla="*/ 6238719 w 12192000"/>
              <a:gd name="connsiteY79" fmla="*/ 2042547 h 3482342"/>
              <a:gd name="connsiteX80" fmla="*/ 6187205 w 12192000"/>
              <a:gd name="connsiteY80" fmla="*/ 2060048 h 3482342"/>
              <a:gd name="connsiteX81" fmla="*/ 6138780 w 12192000"/>
              <a:gd name="connsiteY81" fmla="*/ 2081918 h 3482342"/>
              <a:gd name="connsiteX82" fmla="*/ 6120125 w 12192000"/>
              <a:gd name="connsiteY82" fmla="*/ 2109475 h 3482342"/>
              <a:gd name="connsiteX83" fmla="*/ 6056576 w 12192000"/>
              <a:gd name="connsiteY83" fmla="*/ 2120066 h 3482342"/>
              <a:gd name="connsiteX84" fmla="*/ 5993794 w 12192000"/>
              <a:gd name="connsiteY84" fmla="*/ 2122569 h 3482342"/>
              <a:gd name="connsiteX85" fmla="*/ 5943601 w 12192000"/>
              <a:gd name="connsiteY85" fmla="*/ 2137719 h 3482342"/>
              <a:gd name="connsiteX86" fmla="*/ 5898141 w 12192000"/>
              <a:gd name="connsiteY86" fmla="*/ 2144806 h 3482342"/>
              <a:gd name="connsiteX87" fmla="*/ 5855337 w 12192000"/>
              <a:gd name="connsiteY87" fmla="*/ 2137719 h 3482342"/>
              <a:gd name="connsiteX88" fmla="*/ 5817682 w 12192000"/>
              <a:gd name="connsiteY88" fmla="*/ 2157358 h 3482342"/>
              <a:gd name="connsiteX89" fmla="*/ 5735300 w 12192000"/>
              <a:gd name="connsiteY89" fmla="*/ 2158902 h 3482342"/>
              <a:gd name="connsiteX90" fmla="*/ 5591469 w 12192000"/>
              <a:gd name="connsiteY90" fmla="*/ 2178389 h 3482342"/>
              <a:gd name="connsiteX91" fmla="*/ 5505818 w 12192000"/>
              <a:gd name="connsiteY91" fmla="*/ 2194207 h 3482342"/>
              <a:gd name="connsiteX92" fmla="*/ 5452860 w 12192000"/>
              <a:gd name="connsiteY92" fmla="*/ 2180085 h 3482342"/>
              <a:gd name="connsiteX93" fmla="*/ 5414282 w 12192000"/>
              <a:gd name="connsiteY93" fmla="*/ 2183070 h 3482342"/>
              <a:gd name="connsiteX94" fmla="*/ 5368369 w 12192000"/>
              <a:gd name="connsiteY94" fmla="*/ 2204272 h 3482342"/>
              <a:gd name="connsiteX95" fmla="*/ 5336354 w 12192000"/>
              <a:gd name="connsiteY95" fmla="*/ 2218920 h 3482342"/>
              <a:gd name="connsiteX96" fmla="*/ 5291263 w 12192000"/>
              <a:gd name="connsiteY96" fmla="*/ 2239182 h 3482342"/>
              <a:gd name="connsiteX97" fmla="*/ 5255152 w 12192000"/>
              <a:gd name="connsiteY97" fmla="*/ 2247164 h 3482342"/>
              <a:gd name="connsiteX98" fmla="*/ 5233796 w 12192000"/>
              <a:gd name="connsiteY98" fmla="*/ 2268260 h 3482342"/>
              <a:gd name="connsiteX99" fmla="*/ 5212786 w 12192000"/>
              <a:gd name="connsiteY99" fmla="*/ 2296592 h 3482342"/>
              <a:gd name="connsiteX100" fmla="*/ 5173523 w 12192000"/>
              <a:gd name="connsiteY100" fmla="*/ 2309057 h 3482342"/>
              <a:gd name="connsiteX101" fmla="*/ 5123830 w 12192000"/>
              <a:gd name="connsiteY101" fmla="*/ 2307070 h 3482342"/>
              <a:gd name="connsiteX102" fmla="*/ 5065426 w 12192000"/>
              <a:gd name="connsiteY102" fmla="*/ 2324076 h 3482342"/>
              <a:gd name="connsiteX103" fmla="*/ 4975908 w 12192000"/>
              <a:gd name="connsiteY103" fmla="*/ 2364128 h 3482342"/>
              <a:gd name="connsiteX104" fmla="*/ 4913723 w 12192000"/>
              <a:gd name="connsiteY104" fmla="*/ 2385265 h 3482342"/>
              <a:gd name="connsiteX105" fmla="*/ 4746485 w 12192000"/>
              <a:gd name="connsiteY105" fmla="*/ 2451769 h 3482342"/>
              <a:gd name="connsiteX106" fmla="*/ 4681588 w 12192000"/>
              <a:gd name="connsiteY106" fmla="*/ 2467494 h 3482342"/>
              <a:gd name="connsiteX107" fmla="*/ 1783655 w 12192000"/>
              <a:gd name="connsiteY107" fmla="*/ 3163860 h 3482342"/>
              <a:gd name="connsiteX108" fmla="*/ 1325955 w 12192000"/>
              <a:gd name="connsiteY108" fmla="*/ 3176692 h 3482342"/>
              <a:gd name="connsiteX109" fmla="*/ 1190384 w 12192000"/>
              <a:gd name="connsiteY109" fmla="*/ 3203504 h 3482342"/>
              <a:gd name="connsiteX110" fmla="*/ 1094537 w 12192000"/>
              <a:gd name="connsiteY110" fmla="*/ 3229469 h 3482342"/>
              <a:gd name="connsiteX111" fmla="*/ 779276 w 12192000"/>
              <a:gd name="connsiteY111" fmla="*/ 3327290 h 3482342"/>
              <a:gd name="connsiteX112" fmla="*/ 600378 w 12192000"/>
              <a:gd name="connsiteY112" fmla="*/ 3335250 h 3482342"/>
              <a:gd name="connsiteX113" fmla="*/ 493457 w 12192000"/>
              <a:gd name="connsiteY113" fmla="*/ 3365044 h 3482342"/>
              <a:gd name="connsiteX114" fmla="*/ 349402 w 12192000"/>
              <a:gd name="connsiteY114" fmla="*/ 3380897 h 3482342"/>
              <a:gd name="connsiteX115" fmla="*/ 192183 w 12192000"/>
              <a:gd name="connsiteY115" fmla="*/ 3460075 h 3482342"/>
              <a:gd name="connsiteX116" fmla="*/ 46713 w 12192000"/>
              <a:gd name="connsiteY116" fmla="*/ 3462986 h 3482342"/>
              <a:gd name="connsiteX117" fmla="*/ 2765 w 12192000"/>
              <a:gd name="connsiteY117" fmla="*/ 3480770 h 3482342"/>
              <a:gd name="connsiteX118" fmla="*/ 0 w 12192000"/>
              <a:gd name="connsiteY118" fmla="*/ 3482342 h 3482342"/>
              <a:gd name="connsiteX119" fmla="*/ 0 w 12192000"/>
              <a:gd name="connsiteY11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228040 w 12192000"/>
              <a:gd name="connsiteY17" fmla="*/ 958953 h 3482342"/>
              <a:gd name="connsiteX18" fmla="*/ 11196987 w 12192000"/>
              <a:gd name="connsiteY18" fmla="*/ 1000897 h 3482342"/>
              <a:gd name="connsiteX19" fmla="*/ 11193568 w 12192000"/>
              <a:gd name="connsiteY19" fmla="*/ 1039464 h 3482342"/>
              <a:gd name="connsiteX20" fmla="*/ 11175804 w 12192000"/>
              <a:gd name="connsiteY20" fmla="*/ 1067977 h 3482342"/>
              <a:gd name="connsiteX21" fmla="*/ 11120819 w 12192000"/>
              <a:gd name="connsiteY21" fmla="*/ 1126133 h 3482342"/>
              <a:gd name="connsiteX22" fmla="*/ 11028687 w 12192000"/>
              <a:gd name="connsiteY22" fmla="*/ 1199018 h 3482342"/>
              <a:gd name="connsiteX23" fmla="*/ 10960443 w 12192000"/>
              <a:gd name="connsiteY23" fmla="*/ 1244502 h 3482342"/>
              <a:gd name="connsiteX24" fmla="*/ 10850998 w 12192000"/>
              <a:gd name="connsiteY24" fmla="*/ 1269215 h 3482342"/>
              <a:gd name="connsiteX25" fmla="*/ 10815658 w 12192000"/>
              <a:gd name="connsiteY25" fmla="*/ 1287849 h 3482342"/>
              <a:gd name="connsiteX26" fmla="*/ 10679906 w 12192000"/>
              <a:gd name="connsiteY26" fmla="*/ 1324988 h 3482342"/>
              <a:gd name="connsiteX27" fmla="*/ 10636304 w 12192000"/>
              <a:gd name="connsiteY27" fmla="*/ 1317928 h 3482342"/>
              <a:gd name="connsiteX28" fmla="*/ 10603863 w 12192000"/>
              <a:gd name="connsiteY28" fmla="*/ 1346886 h 3482342"/>
              <a:gd name="connsiteX29" fmla="*/ 10573203 w 12192000"/>
              <a:gd name="connsiteY29" fmla="*/ 1351996 h 3482342"/>
              <a:gd name="connsiteX30" fmla="*/ 10513263 w 12192000"/>
              <a:gd name="connsiteY30" fmla="*/ 1350756 h 3482342"/>
              <a:gd name="connsiteX31" fmla="*/ 10464012 w 12192000"/>
              <a:gd name="connsiteY31" fmla="*/ 1391778 h 3482342"/>
              <a:gd name="connsiteX32" fmla="*/ 10405409 w 12192000"/>
              <a:gd name="connsiteY32" fmla="*/ 1422789 h 3482342"/>
              <a:gd name="connsiteX33" fmla="*/ 10370530 w 12192000"/>
              <a:gd name="connsiteY33" fmla="*/ 1441596 h 3482342"/>
              <a:gd name="connsiteX34" fmla="*/ 10314361 w 12192000"/>
              <a:gd name="connsiteY34" fmla="*/ 1466924 h 3482342"/>
              <a:gd name="connsiteX35" fmla="*/ 10264922 w 12192000"/>
              <a:gd name="connsiteY35" fmla="*/ 1472107 h 3482342"/>
              <a:gd name="connsiteX36" fmla="*/ 10201385 w 12192000"/>
              <a:gd name="connsiteY36" fmla="*/ 1477515 h 3482342"/>
              <a:gd name="connsiteX37" fmla="*/ 10120184 w 12192000"/>
              <a:gd name="connsiteY37" fmla="*/ 1466924 h 3482342"/>
              <a:gd name="connsiteX38" fmla="*/ 10058690 w 12192000"/>
              <a:gd name="connsiteY38" fmla="*/ 1474888 h 3482342"/>
              <a:gd name="connsiteX39" fmla="*/ 10004424 w 12192000"/>
              <a:gd name="connsiteY39" fmla="*/ 1489801 h 3482342"/>
              <a:gd name="connsiteX40" fmla="*/ 9999951 w 12192000"/>
              <a:gd name="connsiteY40" fmla="*/ 1499127 h 3482342"/>
              <a:gd name="connsiteX41" fmla="*/ 9845462 w 12192000"/>
              <a:gd name="connsiteY41" fmla="*/ 1548192 h 3482342"/>
              <a:gd name="connsiteX42" fmla="*/ 9736156 w 12192000"/>
              <a:gd name="connsiteY42" fmla="*/ 1581928 h 3482342"/>
              <a:gd name="connsiteX43" fmla="*/ 9693355 w 12192000"/>
              <a:gd name="connsiteY43" fmla="*/ 1602632 h 3482342"/>
              <a:gd name="connsiteX44" fmla="*/ 9664242 w 12192000"/>
              <a:gd name="connsiteY44" fmla="*/ 1622075 h 3482342"/>
              <a:gd name="connsiteX45" fmla="*/ 9579195 w 12192000"/>
              <a:gd name="connsiteY45" fmla="*/ 1648017 h 3482342"/>
              <a:gd name="connsiteX46" fmla="*/ 9433652 w 12192000"/>
              <a:gd name="connsiteY46" fmla="*/ 1681174 h 3482342"/>
              <a:gd name="connsiteX47" fmla="*/ 9403775 w 12192000"/>
              <a:gd name="connsiteY47" fmla="*/ 1690403 h 3482342"/>
              <a:gd name="connsiteX48" fmla="*/ 9382503 w 12192000"/>
              <a:gd name="connsiteY48" fmla="*/ 1706957 h 3482342"/>
              <a:gd name="connsiteX49" fmla="*/ 9381410 w 12192000"/>
              <a:gd name="connsiteY49" fmla="*/ 1718312 h 3482342"/>
              <a:gd name="connsiteX50" fmla="*/ 9365685 w 12192000"/>
              <a:gd name="connsiteY50" fmla="*/ 1724772 h 3482342"/>
              <a:gd name="connsiteX51" fmla="*/ 9278020 w 12192000"/>
              <a:gd name="connsiteY51" fmla="*/ 1741161 h 3482342"/>
              <a:gd name="connsiteX52" fmla="*/ 9217145 w 12192000"/>
              <a:gd name="connsiteY52" fmla="*/ 1771195 h 3482342"/>
              <a:gd name="connsiteX53" fmla="*/ 8955875 w 12192000"/>
              <a:gd name="connsiteY53" fmla="*/ 1796806 h 3482342"/>
              <a:gd name="connsiteX54" fmla="*/ 8648415 w 12192000"/>
              <a:gd name="connsiteY54" fmla="*/ 1878623 h 3482342"/>
              <a:gd name="connsiteX55" fmla="*/ 8495949 w 12192000"/>
              <a:gd name="connsiteY55" fmla="*/ 1902425 h 3482342"/>
              <a:gd name="connsiteX56" fmla="*/ 8236214 w 12192000"/>
              <a:gd name="connsiteY56" fmla="*/ 1909725 h 3482342"/>
              <a:gd name="connsiteX57" fmla="*/ 8132104 w 12192000"/>
              <a:gd name="connsiteY57" fmla="*/ 1895727 h 3482342"/>
              <a:gd name="connsiteX58" fmla="*/ 7918078 w 12192000"/>
              <a:gd name="connsiteY58" fmla="*/ 1862668 h 3482342"/>
              <a:gd name="connsiteX59" fmla="*/ 7817899 w 12192000"/>
              <a:gd name="connsiteY59" fmla="*/ 1862176 h 3482342"/>
              <a:gd name="connsiteX60" fmla="*/ 7768994 w 12192000"/>
              <a:gd name="connsiteY60" fmla="*/ 1855721 h 3482342"/>
              <a:gd name="connsiteX61" fmla="*/ 7618027 w 12192000"/>
              <a:gd name="connsiteY61" fmla="*/ 1830959 h 3482342"/>
              <a:gd name="connsiteX62" fmla="*/ 7449425 w 12192000"/>
              <a:gd name="connsiteY62" fmla="*/ 1810910 h 3482342"/>
              <a:gd name="connsiteX63" fmla="*/ 7342915 w 12192000"/>
              <a:gd name="connsiteY63" fmla="*/ 1819827 h 3482342"/>
              <a:gd name="connsiteX64" fmla="*/ 7255191 w 12192000"/>
              <a:gd name="connsiteY64" fmla="*/ 1834354 h 3482342"/>
              <a:gd name="connsiteX65" fmla="*/ 7131205 w 12192000"/>
              <a:gd name="connsiteY65" fmla="*/ 1845557 h 3482342"/>
              <a:gd name="connsiteX66" fmla="*/ 6941837 w 12192000"/>
              <a:gd name="connsiteY66" fmla="*/ 1840640 h 3482342"/>
              <a:gd name="connsiteX67" fmla="*/ 6837145 w 12192000"/>
              <a:gd name="connsiteY67" fmla="*/ 1870724 h 3482342"/>
              <a:gd name="connsiteX68" fmla="*/ 6753991 w 12192000"/>
              <a:gd name="connsiteY68" fmla="*/ 1860969 h 3482342"/>
              <a:gd name="connsiteX69" fmla="*/ 6727754 w 12192000"/>
              <a:gd name="connsiteY69" fmla="*/ 1882372 h 3482342"/>
              <a:gd name="connsiteX70" fmla="*/ 6723371 w 12192000"/>
              <a:gd name="connsiteY70" fmla="*/ 1886494 h 3482342"/>
              <a:gd name="connsiteX71" fmla="*/ 6702779 w 12192000"/>
              <a:gd name="connsiteY71" fmla="*/ 1893601 h 3482342"/>
              <a:gd name="connsiteX72" fmla="*/ 6686657 w 12192000"/>
              <a:gd name="connsiteY72" fmla="*/ 1907344 h 3482342"/>
              <a:gd name="connsiteX73" fmla="*/ 6651330 w 12192000"/>
              <a:gd name="connsiteY73" fmla="*/ 1922921 h 3482342"/>
              <a:gd name="connsiteX74" fmla="*/ 6622958 w 12192000"/>
              <a:gd name="connsiteY74" fmla="*/ 1936255 h 3482342"/>
              <a:gd name="connsiteX75" fmla="*/ 6522602 w 12192000"/>
              <a:gd name="connsiteY75" fmla="*/ 1954133 h 3482342"/>
              <a:gd name="connsiteX76" fmla="*/ 6444344 w 12192000"/>
              <a:gd name="connsiteY76" fmla="*/ 1969663 h 3482342"/>
              <a:gd name="connsiteX77" fmla="*/ 6409626 w 12192000"/>
              <a:gd name="connsiteY77" fmla="*/ 1978846 h 3482342"/>
              <a:gd name="connsiteX78" fmla="*/ 6333446 w 12192000"/>
              <a:gd name="connsiteY78" fmla="*/ 1997163 h 3482342"/>
              <a:gd name="connsiteX79" fmla="*/ 6294933 w 12192000"/>
              <a:gd name="connsiteY79" fmla="*/ 2019412 h 3482342"/>
              <a:gd name="connsiteX80" fmla="*/ 6238719 w 12192000"/>
              <a:gd name="connsiteY80" fmla="*/ 2042547 h 3482342"/>
              <a:gd name="connsiteX81" fmla="*/ 6187205 w 12192000"/>
              <a:gd name="connsiteY81" fmla="*/ 2060048 h 3482342"/>
              <a:gd name="connsiteX82" fmla="*/ 6138780 w 12192000"/>
              <a:gd name="connsiteY82" fmla="*/ 2081918 h 3482342"/>
              <a:gd name="connsiteX83" fmla="*/ 6120125 w 12192000"/>
              <a:gd name="connsiteY83" fmla="*/ 2109475 h 3482342"/>
              <a:gd name="connsiteX84" fmla="*/ 6056576 w 12192000"/>
              <a:gd name="connsiteY84" fmla="*/ 2120066 h 3482342"/>
              <a:gd name="connsiteX85" fmla="*/ 5993794 w 12192000"/>
              <a:gd name="connsiteY85" fmla="*/ 2122569 h 3482342"/>
              <a:gd name="connsiteX86" fmla="*/ 5943601 w 12192000"/>
              <a:gd name="connsiteY86" fmla="*/ 2137719 h 3482342"/>
              <a:gd name="connsiteX87" fmla="*/ 5898141 w 12192000"/>
              <a:gd name="connsiteY87" fmla="*/ 2144806 h 3482342"/>
              <a:gd name="connsiteX88" fmla="*/ 5855337 w 12192000"/>
              <a:gd name="connsiteY88" fmla="*/ 2137719 h 3482342"/>
              <a:gd name="connsiteX89" fmla="*/ 5817682 w 12192000"/>
              <a:gd name="connsiteY89" fmla="*/ 2157358 h 3482342"/>
              <a:gd name="connsiteX90" fmla="*/ 5735300 w 12192000"/>
              <a:gd name="connsiteY90" fmla="*/ 2158902 h 3482342"/>
              <a:gd name="connsiteX91" fmla="*/ 5591469 w 12192000"/>
              <a:gd name="connsiteY91" fmla="*/ 2178389 h 3482342"/>
              <a:gd name="connsiteX92" fmla="*/ 5505818 w 12192000"/>
              <a:gd name="connsiteY92" fmla="*/ 2194207 h 3482342"/>
              <a:gd name="connsiteX93" fmla="*/ 5452860 w 12192000"/>
              <a:gd name="connsiteY93" fmla="*/ 2180085 h 3482342"/>
              <a:gd name="connsiteX94" fmla="*/ 5414282 w 12192000"/>
              <a:gd name="connsiteY94" fmla="*/ 2183070 h 3482342"/>
              <a:gd name="connsiteX95" fmla="*/ 5368369 w 12192000"/>
              <a:gd name="connsiteY95" fmla="*/ 2204272 h 3482342"/>
              <a:gd name="connsiteX96" fmla="*/ 5336354 w 12192000"/>
              <a:gd name="connsiteY96" fmla="*/ 2218920 h 3482342"/>
              <a:gd name="connsiteX97" fmla="*/ 5291263 w 12192000"/>
              <a:gd name="connsiteY97" fmla="*/ 2239182 h 3482342"/>
              <a:gd name="connsiteX98" fmla="*/ 5255152 w 12192000"/>
              <a:gd name="connsiteY98" fmla="*/ 2247164 h 3482342"/>
              <a:gd name="connsiteX99" fmla="*/ 5233796 w 12192000"/>
              <a:gd name="connsiteY99" fmla="*/ 2268260 h 3482342"/>
              <a:gd name="connsiteX100" fmla="*/ 5212786 w 12192000"/>
              <a:gd name="connsiteY100" fmla="*/ 2296592 h 3482342"/>
              <a:gd name="connsiteX101" fmla="*/ 5173523 w 12192000"/>
              <a:gd name="connsiteY101" fmla="*/ 2309057 h 3482342"/>
              <a:gd name="connsiteX102" fmla="*/ 5123830 w 12192000"/>
              <a:gd name="connsiteY102" fmla="*/ 2307070 h 3482342"/>
              <a:gd name="connsiteX103" fmla="*/ 5065426 w 12192000"/>
              <a:gd name="connsiteY103" fmla="*/ 2324076 h 3482342"/>
              <a:gd name="connsiteX104" fmla="*/ 4975908 w 12192000"/>
              <a:gd name="connsiteY104" fmla="*/ 2364128 h 3482342"/>
              <a:gd name="connsiteX105" fmla="*/ 4913723 w 12192000"/>
              <a:gd name="connsiteY105" fmla="*/ 2385265 h 3482342"/>
              <a:gd name="connsiteX106" fmla="*/ 4746485 w 12192000"/>
              <a:gd name="connsiteY106" fmla="*/ 2451769 h 3482342"/>
              <a:gd name="connsiteX107" fmla="*/ 4681588 w 12192000"/>
              <a:gd name="connsiteY107" fmla="*/ 2467494 h 3482342"/>
              <a:gd name="connsiteX108" fmla="*/ 1783655 w 12192000"/>
              <a:gd name="connsiteY108" fmla="*/ 3163860 h 3482342"/>
              <a:gd name="connsiteX109" fmla="*/ 1325955 w 12192000"/>
              <a:gd name="connsiteY109" fmla="*/ 3176692 h 3482342"/>
              <a:gd name="connsiteX110" fmla="*/ 1190384 w 12192000"/>
              <a:gd name="connsiteY110" fmla="*/ 3203504 h 3482342"/>
              <a:gd name="connsiteX111" fmla="*/ 1094537 w 12192000"/>
              <a:gd name="connsiteY111" fmla="*/ 3229469 h 3482342"/>
              <a:gd name="connsiteX112" fmla="*/ 779276 w 12192000"/>
              <a:gd name="connsiteY112" fmla="*/ 3327290 h 3482342"/>
              <a:gd name="connsiteX113" fmla="*/ 600378 w 12192000"/>
              <a:gd name="connsiteY113" fmla="*/ 3335250 h 3482342"/>
              <a:gd name="connsiteX114" fmla="*/ 493457 w 12192000"/>
              <a:gd name="connsiteY114" fmla="*/ 3365044 h 3482342"/>
              <a:gd name="connsiteX115" fmla="*/ 349402 w 12192000"/>
              <a:gd name="connsiteY115" fmla="*/ 3380897 h 3482342"/>
              <a:gd name="connsiteX116" fmla="*/ 192183 w 12192000"/>
              <a:gd name="connsiteY116" fmla="*/ 3460075 h 3482342"/>
              <a:gd name="connsiteX117" fmla="*/ 46713 w 12192000"/>
              <a:gd name="connsiteY117" fmla="*/ 3462986 h 3482342"/>
              <a:gd name="connsiteX118" fmla="*/ 2765 w 12192000"/>
              <a:gd name="connsiteY118" fmla="*/ 3480770 h 3482342"/>
              <a:gd name="connsiteX119" fmla="*/ 0 w 12192000"/>
              <a:gd name="connsiteY119" fmla="*/ 3482342 h 3482342"/>
              <a:gd name="connsiteX120" fmla="*/ 0 w 12192000"/>
              <a:gd name="connsiteY12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338523 w 12192000"/>
              <a:gd name="connsiteY16" fmla="*/ 852810 h 3482342"/>
              <a:gd name="connsiteX17" fmla="*/ 11313493 w 12192000"/>
              <a:gd name="connsiteY17" fmla="*/ 880860 h 3482342"/>
              <a:gd name="connsiteX18" fmla="*/ 11228040 w 12192000"/>
              <a:gd name="connsiteY18" fmla="*/ 958953 h 3482342"/>
              <a:gd name="connsiteX19" fmla="*/ 11196987 w 12192000"/>
              <a:gd name="connsiteY19" fmla="*/ 1000897 h 3482342"/>
              <a:gd name="connsiteX20" fmla="*/ 11193568 w 12192000"/>
              <a:gd name="connsiteY20" fmla="*/ 1039464 h 3482342"/>
              <a:gd name="connsiteX21" fmla="*/ 11175804 w 12192000"/>
              <a:gd name="connsiteY21" fmla="*/ 1067977 h 3482342"/>
              <a:gd name="connsiteX22" fmla="*/ 11120819 w 12192000"/>
              <a:gd name="connsiteY22" fmla="*/ 1126133 h 3482342"/>
              <a:gd name="connsiteX23" fmla="*/ 11028687 w 12192000"/>
              <a:gd name="connsiteY23" fmla="*/ 1199018 h 3482342"/>
              <a:gd name="connsiteX24" fmla="*/ 10960443 w 12192000"/>
              <a:gd name="connsiteY24" fmla="*/ 1244502 h 3482342"/>
              <a:gd name="connsiteX25" fmla="*/ 10850998 w 12192000"/>
              <a:gd name="connsiteY25" fmla="*/ 1269215 h 3482342"/>
              <a:gd name="connsiteX26" fmla="*/ 10815658 w 12192000"/>
              <a:gd name="connsiteY26" fmla="*/ 1287849 h 3482342"/>
              <a:gd name="connsiteX27" fmla="*/ 10679906 w 12192000"/>
              <a:gd name="connsiteY27" fmla="*/ 1324988 h 3482342"/>
              <a:gd name="connsiteX28" fmla="*/ 10636304 w 12192000"/>
              <a:gd name="connsiteY28" fmla="*/ 1317928 h 3482342"/>
              <a:gd name="connsiteX29" fmla="*/ 10603863 w 12192000"/>
              <a:gd name="connsiteY29" fmla="*/ 1346886 h 3482342"/>
              <a:gd name="connsiteX30" fmla="*/ 10573203 w 12192000"/>
              <a:gd name="connsiteY30" fmla="*/ 1351996 h 3482342"/>
              <a:gd name="connsiteX31" fmla="*/ 10513263 w 12192000"/>
              <a:gd name="connsiteY31" fmla="*/ 1350756 h 3482342"/>
              <a:gd name="connsiteX32" fmla="*/ 10464012 w 12192000"/>
              <a:gd name="connsiteY32" fmla="*/ 1391778 h 3482342"/>
              <a:gd name="connsiteX33" fmla="*/ 10405409 w 12192000"/>
              <a:gd name="connsiteY33" fmla="*/ 1422789 h 3482342"/>
              <a:gd name="connsiteX34" fmla="*/ 10370530 w 12192000"/>
              <a:gd name="connsiteY34" fmla="*/ 1441596 h 3482342"/>
              <a:gd name="connsiteX35" fmla="*/ 10314361 w 12192000"/>
              <a:gd name="connsiteY35" fmla="*/ 1466924 h 3482342"/>
              <a:gd name="connsiteX36" fmla="*/ 10264922 w 12192000"/>
              <a:gd name="connsiteY36" fmla="*/ 1472107 h 3482342"/>
              <a:gd name="connsiteX37" fmla="*/ 10201385 w 12192000"/>
              <a:gd name="connsiteY37" fmla="*/ 1477515 h 3482342"/>
              <a:gd name="connsiteX38" fmla="*/ 10120184 w 12192000"/>
              <a:gd name="connsiteY38" fmla="*/ 1466924 h 3482342"/>
              <a:gd name="connsiteX39" fmla="*/ 10058690 w 12192000"/>
              <a:gd name="connsiteY39" fmla="*/ 1474888 h 3482342"/>
              <a:gd name="connsiteX40" fmla="*/ 10004424 w 12192000"/>
              <a:gd name="connsiteY40" fmla="*/ 1489801 h 3482342"/>
              <a:gd name="connsiteX41" fmla="*/ 9999951 w 12192000"/>
              <a:gd name="connsiteY41" fmla="*/ 1499127 h 3482342"/>
              <a:gd name="connsiteX42" fmla="*/ 9845462 w 12192000"/>
              <a:gd name="connsiteY42" fmla="*/ 1548192 h 3482342"/>
              <a:gd name="connsiteX43" fmla="*/ 9736156 w 12192000"/>
              <a:gd name="connsiteY43" fmla="*/ 1581928 h 3482342"/>
              <a:gd name="connsiteX44" fmla="*/ 9693355 w 12192000"/>
              <a:gd name="connsiteY44" fmla="*/ 1602632 h 3482342"/>
              <a:gd name="connsiteX45" fmla="*/ 9664242 w 12192000"/>
              <a:gd name="connsiteY45" fmla="*/ 1622075 h 3482342"/>
              <a:gd name="connsiteX46" fmla="*/ 9579195 w 12192000"/>
              <a:gd name="connsiteY46" fmla="*/ 1648017 h 3482342"/>
              <a:gd name="connsiteX47" fmla="*/ 9433652 w 12192000"/>
              <a:gd name="connsiteY47" fmla="*/ 1681174 h 3482342"/>
              <a:gd name="connsiteX48" fmla="*/ 9403775 w 12192000"/>
              <a:gd name="connsiteY48" fmla="*/ 1690403 h 3482342"/>
              <a:gd name="connsiteX49" fmla="*/ 9382503 w 12192000"/>
              <a:gd name="connsiteY49" fmla="*/ 1706957 h 3482342"/>
              <a:gd name="connsiteX50" fmla="*/ 9381410 w 12192000"/>
              <a:gd name="connsiteY50" fmla="*/ 1718312 h 3482342"/>
              <a:gd name="connsiteX51" fmla="*/ 9365685 w 12192000"/>
              <a:gd name="connsiteY51" fmla="*/ 1724772 h 3482342"/>
              <a:gd name="connsiteX52" fmla="*/ 9278020 w 12192000"/>
              <a:gd name="connsiteY52" fmla="*/ 1741161 h 3482342"/>
              <a:gd name="connsiteX53" fmla="*/ 9217145 w 12192000"/>
              <a:gd name="connsiteY53" fmla="*/ 1771195 h 3482342"/>
              <a:gd name="connsiteX54" fmla="*/ 8955875 w 12192000"/>
              <a:gd name="connsiteY54" fmla="*/ 1796806 h 3482342"/>
              <a:gd name="connsiteX55" fmla="*/ 8648415 w 12192000"/>
              <a:gd name="connsiteY55" fmla="*/ 1878623 h 3482342"/>
              <a:gd name="connsiteX56" fmla="*/ 8495949 w 12192000"/>
              <a:gd name="connsiteY56" fmla="*/ 1902425 h 3482342"/>
              <a:gd name="connsiteX57" fmla="*/ 8236214 w 12192000"/>
              <a:gd name="connsiteY57" fmla="*/ 1909725 h 3482342"/>
              <a:gd name="connsiteX58" fmla="*/ 8132104 w 12192000"/>
              <a:gd name="connsiteY58" fmla="*/ 1895727 h 3482342"/>
              <a:gd name="connsiteX59" fmla="*/ 7918078 w 12192000"/>
              <a:gd name="connsiteY59" fmla="*/ 1862668 h 3482342"/>
              <a:gd name="connsiteX60" fmla="*/ 7817899 w 12192000"/>
              <a:gd name="connsiteY60" fmla="*/ 1862176 h 3482342"/>
              <a:gd name="connsiteX61" fmla="*/ 7768994 w 12192000"/>
              <a:gd name="connsiteY61" fmla="*/ 1855721 h 3482342"/>
              <a:gd name="connsiteX62" fmla="*/ 7618027 w 12192000"/>
              <a:gd name="connsiteY62" fmla="*/ 1830959 h 3482342"/>
              <a:gd name="connsiteX63" fmla="*/ 7449425 w 12192000"/>
              <a:gd name="connsiteY63" fmla="*/ 1810910 h 3482342"/>
              <a:gd name="connsiteX64" fmla="*/ 7342915 w 12192000"/>
              <a:gd name="connsiteY64" fmla="*/ 1819827 h 3482342"/>
              <a:gd name="connsiteX65" fmla="*/ 7255191 w 12192000"/>
              <a:gd name="connsiteY65" fmla="*/ 1834354 h 3482342"/>
              <a:gd name="connsiteX66" fmla="*/ 7131205 w 12192000"/>
              <a:gd name="connsiteY66" fmla="*/ 1845557 h 3482342"/>
              <a:gd name="connsiteX67" fmla="*/ 6941837 w 12192000"/>
              <a:gd name="connsiteY67" fmla="*/ 1840640 h 3482342"/>
              <a:gd name="connsiteX68" fmla="*/ 6837145 w 12192000"/>
              <a:gd name="connsiteY68" fmla="*/ 1870724 h 3482342"/>
              <a:gd name="connsiteX69" fmla="*/ 6753991 w 12192000"/>
              <a:gd name="connsiteY69" fmla="*/ 1860969 h 3482342"/>
              <a:gd name="connsiteX70" fmla="*/ 6727754 w 12192000"/>
              <a:gd name="connsiteY70" fmla="*/ 1882372 h 3482342"/>
              <a:gd name="connsiteX71" fmla="*/ 6723371 w 12192000"/>
              <a:gd name="connsiteY71" fmla="*/ 1886494 h 3482342"/>
              <a:gd name="connsiteX72" fmla="*/ 6702779 w 12192000"/>
              <a:gd name="connsiteY72" fmla="*/ 1893601 h 3482342"/>
              <a:gd name="connsiteX73" fmla="*/ 6686657 w 12192000"/>
              <a:gd name="connsiteY73" fmla="*/ 1907344 h 3482342"/>
              <a:gd name="connsiteX74" fmla="*/ 6651330 w 12192000"/>
              <a:gd name="connsiteY74" fmla="*/ 1922921 h 3482342"/>
              <a:gd name="connsiteX75" fmla="*/ 6622958 w 12192000"/>
              <a:gd name="connsiteY75" fmla="*/ 1936255 h 3482342"/>
              <a:gd name="connsiteX76" fmla="*/ 6522602 w 12192000"/>
              <a:gd name="connsiteY76" fmla="*/ 1954133 h 3482342"/>
              <a:gd name="connsiteX77" fmla="*/ 6444344 w 12192000"/>
              <a:gd name="connsiteY77" fmla="*/ 1969663 h 3482342"/>
              <a:gd name="connsiteX78" fmla="*/ 6409626 w 12192000"/>
              <a:gd name="connsiteY78" fmla="*/ 1978846 h 3482342"/>
              <a:gd name="connsiteX79" fmla="*/ 6333446 w 12192000"/>
              <a:gd name="connsiteY79" fmla="*/ 1997163 h 3482342"/>
              <a:gd name="connsiteX80" fmla="*/ 6294933 w 12192000"/>
              <a:gd name="connsiteY80" fmla="*/ 2019412 h 3482342"/>
              <a:gd name="connsiteX81" fmla="*/ 6238719 w 12192000"/>
              <a:gd name="connsiteY81" fmla="*/ 2042547 h 3482342"/>
              <a:gd name="connsiteX82" fmla="*/ 6187205 w 12192000"/>
              <a:gd name="connsiteY82" fmla="*/ 2060048 h 3482342"/>
              <a:gd name="connsiteX83" fmla="*/ 6138780 w 12192000"/>
              <a:gd name="connsiteY83" fmla="*/ 2081918 h 3482342"/>
              <a:gd name="connsiteX84" fmla="*/ 6120125 w 12192000"/>
              <a:gd name="connsiteY84" fmla="*/ 2109475 h 3482342"/>
              <a:gd name="connsiteX85" fmla="*/ 6056576 w 12192000"/>
              <a:gd name="connsiteY85" fmla="*/ 2120066 h 3482342"/>
              <a:gd name="connsiteX86" fmla="*/ 5993794 w 12192000"/>
              <a:gd name="connsiteY86" fmla="*/ 2122569 h 3482342"/>
              <a:gd name="connsiteX87" fmla="*/ 5943601 w 12192000"/>
              <a:gd name="connsiteY87" fmla="*/ 2137719 h 3482342"/>
              <a:gd name="connsiteX88" fmla="*/ 5898141 w 12192000"/>
              <a:gd name="connsiteY88" fmla="*/ 2144806 h 3482342"/>
              <a:gd name="connsiteX89" fmla="*/ 5855337 w 12192000"/>
              <a:gd name="connsiteY89" fmla="*/ 2137719 h 3482342"/>
              <a:gd name="connsiteX90" fmla="*/ 5817682 w 12192000"/>
              <a:gd name="connsiteY90" fmla="*/ 2157358 h 3482342"/>
              <a:gd name="connsiteX91" fmla="*/ 5735300 w 12192000"/>
              <a:gd name="connsiteY91" fmla="*/ 2158902 h 3482342"/>
              <a:gd name="connsiteX92" fmla="*/ 5591469 w 12192000"/>
              <a:gd name="connsiteY92" fmla="*/ 2178389 h 3482342"/>
              <a:gd name="connsiteX93" fmla="*/ 5505818 w 12192000"/>
              <a:gd name="connsiteY93" fmla="*/ 2194207 h 3482342"/>
              <a:gd name="connsiteX94" fmla="*/ 5452860 w 12192000"/>
              <a:gd name="connsiteY94" fmla="*/ 2180085 h 3482342"/>
              <a:gd name="connsiteX95" fmla="*/ 5414282 w 12192000"/>
              <a:gd name="connsiteY95" fmla="*/ 2183070 h 3482342"/>
              <a:gd name="connsiteX96" fmla="*/ 5368369 w 12192000"/>
              <a:gd name="connsiteY96" fmla="*/ 2204272 h 3482342"/>
              <a:gd name="connsiteX97" fmla="*/ 5336354 w 12192000"/>
              <a:gd name="connsiteY97" fmla="*/ 2218920 h 3482342"/>
              <a:gd name="connsiteX98" fmla="*/ 5291263 w 12192000"/>
              <a:gd name="connsiteY98" fmla="*/ 2239182 h 3482342"/>
              <a:gd name="connsiteX99" fmla="*/ 5255152 w 12192000"/>
              <a:gd name="connsiteY99" fmla="*/ 2247164 h 3482342"/>
              <a:gd name="connsiteX100" fmla="*/ 5233796 w 12192000"/>
              <a:gd name="connsiteY100" fmla="*/ 2268260 h 3482342"/>
              <a:gd name="connsiteX101" fmla="*/ 5212786 w 12192000"/>
              <a:gd name="connsiteY101" fmla="*/ 2296592 h 3482342"/>
              <a:gd name="connsiteX102" fmla="*/ 5173523 w 12192000"/>
              <a:gd name="connsiteY102" fmla="*/ 2309057 h 3482342"/>
              <a:gd name="connsiteX103" fmla="*/ 5123830 w 12192000"/>
              <a:gd name="connsiteY103" fmla="*/ 2307070 h 3482342"/>
              <a:gd name="connsiteX104" fmla="*/ 5065426 w 12192000"/>
              <a:gd name="connsiteY104" fmla="*/ 2324076 h 3482342"/>
              <a:gd name="connsiteX105" fmla="*/ 4975908 w 12192000"/>
              <a:gd name="connsiteY105" fmla="*/ 2364128 h 3482342"/>
              <a:gd name="connsiteX106" fmla="*/ 4913723 w 12192000"/>
              <a:gd name="connsiteY106" fmla="*/ 2385265 h 3482342"/>
              <a:gd name="connsiteX107" fmla="*/ 4746485 w 12192000"/>
              <a:gd name="connsiteY107" fmla="*/ 2451769 h 3482342"/>
              <a:gd name="connsiteX108" fmla="*/ 4681588 w 12192000"/>
              <a:gd name="connsiteY108" fmla="*/ 2467494 h 3482342"/>
              <a:gd name="connsiteX109" fmla="*/ 1783655 w 12192000"/>
              <a:gd name="connsiteY109" fmla="*/ 3163860 h 3482342"/>
              <a:gd name="connsiteX110" fmla="*/ 1325955 w 12192000"/>
              <a:gd name="connsiteY110" fmla="*/ 3176692 h 3482342"/>
              <a:gd name="connsiteX111" fmla="*/ 1190384 w 12192000"/>
              <a:gd name="connsiteY111" fmla="*/ 3203504 h 3482342"/>
              <a:gd name="connsiteX112" fmla="*/ 1094537 w 12192000"/>
              <a:gd name="connsiteY112" fmla="*/ 3229469 h 3482342"/>
              <a:gd name="connsiteX113" fmla="*/ 779276 w 12192000"/>
              <a:gd name="connsiteY113" fmla="*/ 3327290 h 3482342"/>
              <a:gd name="connsiteX114" fmla="*/ 600378 w 12192000"/>
              <a:gd name="connsiteY114" fmla="*/ 3335250 h 3482342"/>
              <a:gd name="connsiteX115" fmla="*/ 493457 w 12192000"/>
              <a:gd name="connsiteY115" fmla="*/ 3365044 h 3482342"/>
              <a:gd name="connsiteX116" fmla="*/ 349402 w 12192000"/>
              <a:gd name="connsiteY116" fmla="*/ 3380897 h 3482342"/>
              <a:gd name="connsiteX117" fmla="*/ 192183 w 12192000"/>
              <a:gd name="connsiteY117" fmla="*/ 3460075 h 3482342"/>
              <a:gd name="connsiteX118" fmla="*/ 46713 w 12192000"/>
              <a:gd name="connsiteY118" fmla="*/ 3462986 h 3482342"/>
              <a:gd name="connsiteX119" fmla="*/ 2765 w 12192000"/>
              <a:gd name="connsiteY119" fmla="*/ 3480770 h 3482342"/>
              <a:gd name="connsiteX120" fmla="*/ 0 w 12192000"/>
              <a:gd name="connsiteY120" fmla="*/ 3482342 h 3482342"/>
              <a:gd name="connsiteX121" fmla="*/ 0 w 12192000"/>
              <a:gd name="connsiteY12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20819 w 12192000"/>
              <a:gd name="connsiteY23" fmla="*/ 1126133 h 3482342"/>
              <a:gd name="connsiteX24" fmla="*/ 11028687 w 12192000"/>
              <a:gd name="connsiteY24" fmla="*/ 1199018 h 3482342"/>
              <a:gd name="connsiteX25" fmla="*/ 10960443 w 12192000"/>
              <a:gd name="connsiteY25" fmla="*/ 1244502 h 3482342"/>
              <a:gd name="connsiteX26" fmla="*/ 10850998 w 12192000"/>
              <a:gd name="connsiteY26" fmla="*/ 1269215 h 3482342"/>
              <a:gd name="connsiteX27" fmla="*/ 10815658 w 12192000"/>
              <a:gd name="connsiteY27" fmla="*/ 1287849 h 3482342"/>
              <a:gd name="connsiteX28" fmla="*/ 10679906 w 12192000"/>
              <a:gd name="connsiteY28" fmla="*/ 1324988 h 3482342"/>
              <a:gd name="connsiteX29" fmla="*/ 10636304 w 12192000"/>
              <a:gd name="connsiteY29" fmla="*/ 1317928 h 3482342"/>
              <a:gd name="connsiteX30" fmla="*/ 10603863 w 12192000"/>
              <a:gd name="connsiteY30" fmla="*/ 1346886 h 3482342"/>
              <a:gd name="connsiteX31" fmla="*/ 10573203 w 12192000"/>
              <a:gd name="connsiteY31" fmla="*/ 1351996 h 3482342"/>
              <a:gd name="connsiteX32" fmla="*/ 10513263 w 12192000"/>
              <a:gd name="connsiteY32" fmla="*/ 1350756 h 3482342"/>
              <a:gd name="connsiteX33" fmla="*/ 10464012 w 12192000"/>
              <a:gd name="connsiteY33" fmla="*/ 1391778 h 3482342"/>
              <a:gd name="connsiteX34" fmla="*/ 10405409 w 12192000"/>
              <a:gd name="connsiteY34" fmla="*/ 1422789 h 3482342"/>
              <a:gd name="connsiteX35" fmla="*/ 10370530 w 12192000"/>
              <a:gd name="connsiteY35" fmla="*/ 1441596 h 3482342"/>
              <a:gd name="connsiteX36" fmla="*/ 10314361 w 12192000"/>
              <a:gd name="connsiteY36" fmla="*/ 1466924 h 3482342"/>
              <a:gd name="connsiteX37" fmla="*/ 10264922 w 12192000"/>
              <a:gd name="connsiteY37" fmla="*/ 1472107 h 3482342"/>
              <a:gd name="connsiteX38" fmla="*/ 10201385 w 12192000"/>
              <a:gd name="connsiteY38" fmla="*/ 1477515 h 3482342"/>
              <a:gd name="connsiteX39" fmla="*/ 10120184 w 12192000"/>
              <a:gd name="connsiteY39" fmla="*/ 1466924 h 3482342"/>
              <a:gd name="connsiteX40" fmla="*/ 10058690 w 12192000"/>
              <a:gd name="connsiteY40" fmla="*/ 1474888 h 3482342"/>
              <a:gd name="connsiteX41" fmla="*/ 10004424 w 12192000"/>
              <a:gd name="connsiteY41" fmla="*/ 1489801 h 3482342"/>
              <a:gd name="connsiteX42" fmla="*/ 9999951 w 12192000"/>
              <a:gd name="connsiteY42" fmla="*/ 1499127 h 3482342"/>
              <a:gd name="connsiteX43" fmla="*/ 9845462 w 12192000"/>
              <a:gd name="connsiteY43" fmla="*/ 1548192 h 3482342"/>
              <a:gd name="connsiteX44" fmla="*/ 9736156 w 12192000"/>
              <a:gd name="connsiteY44" fmla="*/ 1581928 h 3482342"/>
              <a:gd name="connsiteX45" fmla="*/ 9693355 w 12192000"/>
              <a:gd name="connsiteY45" fmla="*/ 1602632 h 3482342"/>
              <a:gd name="connsiteX46" fmla="*/ 9664242 w 12192000"/>
              <a:gd name="connsiteY46" fmla="*/ 1622075 h 3482342"/>
              <a:gd name="connsiteX47" fmla="*/ 9579195 w 12192000"/>
              <a:gd name="connsiteY47" fmla="*/ 1648017 h 3482342"/>
              <a:gd name="connsiteX48" fmla="*/ 9433652 w 12192000"/>
              <a:gd name="connsiteY48" fmla="*/ 1681174 h 3482342"/>
              <a:gd name="connsiteX49" fmla="*/ 9403775 w 12192000"/>
              <a:gd name="connsiteY49" fmla="*/ 1690403 h 3482342"/>
              <a:gd name="connsiteX50" fmla="*/ 9382503 w 12192000"/>
              <a:gd name="connsiteY50" fmla="*/ 1706957 h 3482342"/>
              <a:gd name="connsiteX51" fmla="*/ 9381410 w 12192000"/>
              <a:gd name="connsiteY51" fmla="*/ 1718312 h 3482342"/>
              <a:gd name="connsiteX52" fmla="*/ 9365685 w 12192000"/>
              <a:gd name="connsiteY52" fmla="*/ 1724772 h 3482342"/>
              <a:gd name="connsiteX53" fmla="*/ 9278020 w 12192000"/>
              <a:gd name="connsiteY53" fmla="*/ 1741161 h 3482342"/>
              <a:gd name="connsiteX54" fmla="*/ 9217145 w 12192000"/>
              <a:gd name="connsiteY54" fmla="*/ 1771195 h 3482342"/>
              <a:gd name="connsiteX55" fmla="*/ 8955875 w 12192000"/>
              <a:gd name="connsiteY55" fmla="*/ 1796806 h 3482342"/>
              <a:gd name="connsiteX56" fmla="*/ 8648415 w 12192000"/>
              <a:gd name="connsiteY56" fmla="*/ 1878623 h 3482342"/>
              <a:gd name="connsiteX57" fmla="*/ 8495949 w 12192000"/>
              <a:gd name="connsiteY57" fmla="*/ 1902425 h 3482342"/>
              <a:gd name="connsiteX58" fmla="*/ 8236214 w 12192000"/>
              <a:gd name="connsiteY58" fmla="*/ 1909725 h 3482342"/>
              <a:gd name="connsiteX59" fmla="*/ 8132104 w 12192000"/>
              <a:gd name="connsiteY59" fmla="*/ 1895727 h 3482342"/>
              <a:gd name="connsiteX60" fmla="*/ 7918078 w 12192000"/>
              <a:gd name="connsiteY60" fmla="*/ 1862668 h 3482342"/>
              <a:gd name="connsiteX61" fmla="*/ 7817899 w 12192000"/>
              <a:gd name="connsiteY61" fmla="*/ 1862176 h 3482342"/>
              <a:gd name="connsiteX62" fmla="*/ 7768994 w 12192000"/>
              <a:gd name="connsiteY62" fmla="*/ 1855721 h 3482342"/>
              <a:gd name="connsiteX63" fmla="*/ 7618027 w 12192000"/>
              <a:gd name="connsiteY63" fmla="*/ 1830959 h 3482342"/>
              <a:gd name="connsiteX64" fmla="*/ 7449425 w 12192000"/>
              <a:gd name="connsiteY64" fmla="*/ 1810910 h 3482342"/>
              <a:gd name="connsiteX65" fmla="*/ 7342915 w 12192000"/>
              <a:gd name="connsiteY65" fmla="*/ 1819827 h 3482342"/>
              <a:gd name="connsiteX66" fmla="*/ 7255191 w 12192000"/>
              <a:gd name="connsiteY66" fmla="*/ 1834354 h 3482342"/>
              <a:gd name="connsiteX67" fmla="*/ 7131205 w 12192000"/>
              <a:gd name="connsiteY67" fmla="*/ 1845557 h 3482342"/>
              <a:gd name="connsiteX68" fmla="*/ 6941837 w 12192000"/>
              <a:gd name="connsiteY68" fmla="*/ 1840640 h 3482342"/>
              <a:gd name="connsiteX69" fmla="*/ 6837145 w 12192000"/>
              <a:gd name="connsiteY69" fmla="*/ 1870724 h 3482342"/>
              <a:gd name="connsiteX70" fmla="*/ 6753991 w 12192000"/>
              <a:gd name="connsiteY70" fmla="*/ 1860969 h 3482342"/>
              <a:gd name="connsiteX71" fmla="*/ 6727754 w 12192000"/>
              <a:gd name="connsiteY71" fmla="*/ 1882372 h 3482342"/>
              <a:gd name="connsiteX72" fmla="*/ 6723371 w 12192000"/>
              <a:gd name="connsiteY72" fmla="*/ 1886494 h 3482342"/>
              <a:gd name="connsiteX73" fmla="*/ 6702779 w 12192000"/>
              <a:gd name="connsiteY73" fmla="*/ 1893601 h 3482342"/>
              <a:gd name="connsiteX74" fmla="*/ 6686657 w 12192000"/>
              <a:gd name="connsiteY74" fmla="*/ 1907344 h 3482342"/>
              <a:gd name="connsiteX75" fmla="*/ 6651330 w 12192000"/>
              <a:gd name="connsiteY75" fmla="*/ 1922921 h 3482342"/>
              <a:gd name="connsiteX76" fmla="*/ 6622958 w 12192000"/>
              <a:gd name="connsiteY76" fmla="*/ 1936255 h 3482342"/>
              <a:gd name="connsiteX77" fmla="*/ 6522602 w 12192000"/>
              <a:gd name="connsiteY77" fmla="*/ 1954133 h 3482342"/>
              <a:gd name="connsiteX78" fmla="*/ 6444344 w 12192000"/>
              <a:gd name="connsiteY78" fmla="*/ 1969663 h 3482342"/>
              <a:gd name="connsiteX79" fmla="*/ 6409626 w 12192000"/>
              <a:gd name="connsiteY79" fmla="*/ 1978846 h 3482342"/>
              <a:gd name="connsiteX80" fmla="*/ 6333446 w 12192000"/>
              <a:gd name="connsiteY80" fmla="*/ 1997163 h 3482342"/>
              <a:gd name="connsiteX81" fmla="*/ 6294933 w 12192000"/>
              <a:gd name="connsiteY81" fmla="*/ 2019412 h 3482342"/>
              <a:gd name="connsiteX82" fmla="*/ 6238719 w 12192000"/>
              <a:gd name="connsiteY82" fmla="*/ 2042547 h 3482342"/>
              <a:gd name="connsiteX83" fmla="*/ 6187205 w 12192000"/>
              <a:gd name="connsiteY83" fmla="*/ 2060048 h 3482342"/>
              <a:gd name="connsiteX84" fmla="*/ 6138780 w 12192000"/>
              <a:gd name="connsiteY84" fmla="*/ 2081918 h 3482342"/>
              <a:gd name="connsiteX85" fmla="*/ 6120125 w 12192000"/>
              <a:gd name="connsiteY85" fmla="*/ 2109475 h 3482342"/>
              <a:gd name="connsiteX86" fmla="*/ 6056576 w 12192000"/>
              <a:gd name="connsiteY86" fmla="*/ 2120066 h 3482342"/>
              <a:gd name="connsiteX87" fmla="*/ 5993794 w 12192000"/>
              <a:gd name="connsiteY87" fmla="*/ 2122569 h 3482342"/>
              <a:gd name="connsiteX88" fmla="*/ 5943601 w 12192000"/>
              <a:gd name="connsiteY88" fmla="*/ 2137719 h 3482342"/>
              <a:gd name="connsiteX89" fmla="*/ 5898141 w 12192000"/>
              <a:gd name="connsiteY89" fmla="*/ 2144806 h 3482342"/>
              <a:gd name="connsiteX90" fmla="*/ 5855337 w 12192000"/>
              <a:gd name="connsiteY90" fmla="*/ 2137719 h 3482342"/>
              <a:gd name="connsiteX91" fmla="*/ 5817682 w 12192000"/>
              <a:gd name="connsiteY91" fmla="*/ 2157358 h 3482342"/>
              <a:gd name="connsiteX92" fmla="*/ 5735300 w 12192000"/>
              <a:gd name="connsiteY92" fmla="*/ 2158902 h 3482342"/>
              <a:gd name="connsiteX93" fmla="*/ 5591469 w 12192000"/>
              <a:gd name="connsiteY93" fmla="*/ 2178389 h 3482342"/>
              <a:gd name="connsiteX94" fmla="*/ 5505818 w 12192000"/>
              <a:gd name="connsiteY94" fmla="*/ 2194207 h 3482342"/>
              <a:gd name="connsiteX95" fmla="*/ 5452860 w 12192000"/>
              <a:gd name="connsiteY95" fmla="*/ 2180085 h 3482342"/>
              <a:gd name="connsiteX96" fmla="*/ 5414282 w 12192000"/>
              <a:gd name="connsiteY96" fmla="*/ 2183070 h 3482342"/>
              <a:gd name="connsiteX97" fmla="*/ 5368369 w 12192000"/>
              <a:gd name="connsiteY97" fmla="*/ 2204272 h 3482342"/>
              <a:gd name="connsiteX98" fmla="*/ 5336354 w 12192000"/>
              <a:gd name="connsiteY98" fmla="*/ 2218920 h 3482342"/>
              <a:gd name="connsiteX99" fmla="*/ 5291263 w 12192000"/>
              <a:gd name="connsiteY99" fmla="*/ 2239182 h 3482342"/>
              <a:gd name="connsiteX100" fmla="*/ 5255152 w 12192000"/>
              <a:gd name="connsiteY100" fmla="*/ 2247164 h 3482342"/>
              <a:gd name="connsiteX101" fmla="*/ 5233796 w 12192000"/>
              <a:gd name="connsiteY101" fmla="*/ 2268260 h 3482342"/>
              <a:gd name="connsiteX102" fmla="*/ 5212786 w 12192000"/>
              <a:gd name="connsiteY102" fmla="*/ 2296592 h 3482342"/>
              <a:gd name="connsiteX103" fmla="*/ 5173523 w 12192000"/>
              <a:gd name="connsiteY103" fmla="*/ 2309057 h 3482342"/>
              <a:gd name="connsiteX104" fmla="*/ 5123830 w 12192000"/>
              <a:gd name="connsiteY104" fmla="*/ 2307070 h 3482342"/>
              <a:gd name="connsiteX105" fmla="*/ 5065426 w 12192000"/>
              <a:gd name="connsiteY105" fmla="*/ 2324076 h 3482342"/>
              <a:gd name="connsiteX106" fmla="*/ 4975908 w 12192000"/>
              <a:gd name="connsiteY106" fmla="*/ 2364128 h 3482342"/>
              <a:gd name="connsiteX107" fmla="*/ 4913723 w 12192000"/>
              <a:gd name="connsiteY107" fmla="*/ 2385265 h 3482342"/>
              <a:gd name="connsiteX108" fmla="*/ 4746485 w 12192000"/>
              <a:gd name="connsiteY108" fmla="*/ 2451769 h 3482342"/>
              <a:gd name="connsiteX109" fmla="*/ 4681588 w 12192000"/>
              <a:gd name="connsiteY109" fmla="*/ 2467494 h 3482342"/>
              <a:gd name="connsiteX110" fmla="*/ 1783655 w 12192000"/>
              <a:gd name="connsiteY110" fmla="*/ 3163860 h 3482342"/>
              <a:gd name="connsiteX111" fmla="*/ 1325955 w 12192000"/>
              <a:gd name="connsiteY111" fmla="*/ 3176692 h 3482342"/>
              <a:gd name="connsiteX112" fmla="*/ 1190384 w 12192000"/>
              <a:gd name="connsiteY112" fmla="*/ 3203504 h 3482342"/>
              <a:gd name="connsiteX113" fmla="*/ 1094537 w 12192000"/>
              <a:gd name="connsiteY113" fmla="*/ 3229469 h 3482342"/>
              <a:gd name="connsiteX114" fmla="*/ 779276 w 12192000"/>
              <a:gd name="connsiteY114" fmla="*/ 3327290 h 3482342"/>
              <a:gd name="connsiteX115" fmla="*/ 600378 w 12192000"/>
              <a:gd name="connsiteY115" fmla="*/ 3335250 h 3482342"/>
              <a:gd name="connsiteX116" fmla="*/ 493457 w 12192000"/>
              <a:gd name="connsiteY116" fmla="*/ 3365044 h 3482342"/>
              <a:gd name="connsiteX117" fmla="*/ 349402 w 12192000"/>
              <a:gd name="connsiteY117" fmla="*/ 3380897 h 3482342"/>
              <a:gd name="connsiteX118" fmla="*/ 192183 w 12192000"/>
              <a:gd name="connsiteY118" fmla="*/ 3460075 h 3482342"/>
              <a:gd name="connsiteX119" fmla="*/ 46713 w 12192000"/>
              <a:gd name="connsiteY119" fmla="*/ 3462986 h 3482342"/>
              <a:gd name="connsiteX120" fmla="*/ 2765 w 12192000"/>
              <a:gd name="connsiteY120" fmla="*/ 3480770 h 3482342"/>
              <a:gd name="connsiteX121" fmla="*/ 0 w 12192000"/>
              <a:gd name="connsiteY121" fmla="*/ 3482342 h 3482342"/>
              <a:gd name="connsiteX122" fmla="*/ 0 w 12192000"/>
              <a:gd name="connsiteY12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24988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6304 w 12192000"/>
              <a:gd name="connsiteY30" fmla="*/ 1317928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679906 w 12192000"/>
              <a:gd name="connsiteY29" fmla="*/ 1332049 h 3482342"/>
              <a:gd name="connsiteX30" fmla="*/ 10639834 w 12192000"/>
              <a:gd name="connsiteY30" fmla="*/ 1324989 h 3482342"/>
              <a:gd name="connsiteX31" fmla="*/ 10603863 w 12192000"/>
              <a:gd name="connsiteY31" fmla="*/ 1346886 h 3482342"/>
              <a:gd name="connsiteX32" fmla="*/ 10573203 w 12192000"/>
              <a:gd name="connsiteY32" fmla="*/ 1351996 h 3482342"/>
              <a:gd name="connsiteX33" fmla="*/ 10513263 w 12192000"/>
              <a:gd name="connsiteY33" fmla="*/ 1350756 h 3482342"/>
              <a:gd name="connsiteX34" fmla="*/ 10464012 w 12192000"/>
              <a:gd name="connsiteY34" fmla="*/ 1391778 h 3482342"/>
              <a:gd name="connsiteX35" fmla="*/ 10405409 w 12192000"/>
              <a:gd name="connsiteY35" fmla="*/ 1422789 h 3482342"/>
              <a:gd name="connsiteX36" fmla="*/ 10370530 w 12192000"/>
              <a:gd name="connsiteY36" fmla="*/ 1441596 h 3482342"/>
              <a:gd name="connsiteX37" fmla="*/ 10314361 w 12192000"/>
              <a:gd name="connsiteY37" fmla="*/ 1466924 h 3482342"/>
              <a:gd name="connsiteX38" fmla="*/ 10264922 w 12192000"/>
              <a:gd name="connsiteY38" fmla="*/ 1472107 h 3482342"/>
              <a:gd name="connsiteX39" fmla="*/ 10201385 w 12192000"/>
              <a:gd name="connsiteY39" fmla="*/ 1477515 h 3482342"/>
              <a:gd name="connsiteX40" fmla="*/ 10120184 w 12192000"/>
              <a:gd name="connsiteY40" fmla="*/ 1466924 h 3482342"/>
              <a:gd name="connsiteX41" fmla="*/ 10058690 w 12192000"/>
              <a:gd name="connsiteY41" fmla="*/ 1474888 h 3482342"/>
              <a:gd name="connsiteX42" fmla="*/ 10004424 w 12192000"/>
              <a:gd name="connsiteY42" fmla="*/ 1489801 h 3482342"/>
              <a:gd name="connsiteX43" fmla="*/ 9999951 w 12192000"/>
              <a:gd name="connsiteY43" fmla="*/ 1499127 h 3482342"/>
              <a:gd name="connsiteX44" fmla="*/ 9845462 w 12192000"/>
              <a:gd name="connsiteY44" fmla="*/ 1548192 h 3482342"/>
              <a:gd name="connsiteX45" fmla="*/ 9736156 w 12192000"/>
              <a:gd name="connsiteY45" fmla="*/ 1581928 h 3482342"/>
              <a:gd name="connsiteX46" fmla="*/ 9693355 w 12192000"/>
              <a:gd name="connsiteY46" fmla="*/ 1602632 h 3482342"/>
              <a:gd name="connsiteX47" fmla="*/ 9664242 w 12192000"/>
              <a:gd name="connsiteY47" fmla="*/ 1622075 h 3482342"/>
              <a:gd name="connsiteX48" fmla="*/ 9579195 w 12192000"/>
              <a:gd name="connsiteY48" fmla="*/ 1648017 h 3482342"/>
              <a:gd name="connsiteX49" fmla="*/ 9433652 w 12192000"/>
              <a:gd name="connsiteY49" fmla="*/ 1681174 h 3482342"/>
              <a:gd name="connsiteX50" fmla="*/ 9403775 w 12192000"/>
              <a:gd name="connsiteY50" fmla="*/ 1690403 h 3482342"/>
              <a:gd name="connsiteX51" fmla="*/ 9382503 w 12192000"/>
              <a:gd name="connsiteY51" fmla="*/ 1706957 h 3482342"/>
              <a:gd name="connsiteX52" fmla="*/ 9381410 w 12192000"/>
              <a:gd name="connsiteY52" fmla="*/ 1718312 h 3482342"/>
              <a:gd name="connsiteX53" fmla="*/ 9365685 w 12192000"/>
              <a:gd name="connsiteY53" fmla="*/ 1724772 h 3482342"/>
              <a:gd name="connsiteX54" fmla="*/ 9278020 w 12192000"/>
              <a:gd name="connsiteY54" fmla="*/ 1741161 h 3482342"/>
              <a:gd name="connsiteX55" fmla="*/ 9217145 w 12192000"/>
              <a:gd name="connsiteY55" fmla="*/ 1771195 h 3482342"/>
              <a:gd name="connsiteX56" fmla="*/ 8955875 w 12192000"/>
              <a:gd name="connsiteY56" fmla="*/ 1796806 h 3482342"/>
              <a:gd name="connsiteX57" fmla="*/ 8648415 w 12192000"/>
              <a:gd name="connsiteY57" fmla="*/ 1878623 h 3482342"/>
              <a:gd name="connsiteX58" fmla="*/ 8495949 w 12192000"/>
              <a:gd name="connsiteY58" fmla="*/ 1902425 h 3482342"/>
              <a:gd name="connsiteX59" fmla="*/ 8236214 w 12192000"/>
              <a:gd name="connsiteY59" fmla="*/ 1909725 h 3482342"/>
              <a:gd name="connsiteX60" fmla="*/ 8132104 w 12192000"/>
              <a:gd name="connsiteY60" fmla="*/ 1895727 h 3482342"/>
              <a:gd name="connsiteX61" fmla="*/ 7918078 w 12192000"/>
              <a:gd name="connsiteY61" fmla="*/ 1862668 h 3482342"/>
              <a:gd name="connsiteX62" fmla="*/ 7817899 w 12192000"/>
              <a:gd name="connsiteY62" fmla="*/ 1862176 h 3482342"/>
              <a:gd name="connsiteX63" fmla="*/ 7768994 w 12192000"/>
              <a:gd name="connsiteY63" fmla="*/ 1855721 h 3482342"/>
              <a:gd name="connsiteX64" fmla="*/ 7618027 w 12192000"/>
              <a:gd name="connsiteY64" fmla="*/ 1830959 h 3482342"/>
              <a:gd name="connsiteX65" fmla="*/ 7449425 w 12192000"/>
              <a:gd name="connsiteY65" fmla="*/ 1810910 h 3482342"/>
              <a:gd name="connsiteX66" fmla="*/ 7342915 w 12192000"/>
              <a:gd name="connsiteY66" fmla="*/ 1819827 h 3482342"/>
              <a:gd name="connsiteX67" fmla="*/ 7255191 w 12192000"/>
              <a:gd name="connsiteY67" fmla="*/ 1834354 h 3482342"/>
              <a:gd name="connsiteX68" fmla="*/ 7131205 w 12192000"/>
              <a:gd name="connsiteY68" fmla="*/ 1845557 h 3482342"/>
              <a:gd name="connsiteX69" fmla="*/ 6941837 w 12192000"/>
              <a:gd name="connsiteY69" fmla="*/ 1840640 h 3482342"/>
              <a:gd name="connsiteX70" fmla="*/ 6837145 w 12192000"/>
              <a:gd name="connsiteY70" fmla="*/ 1870724 h 3482342"/>
              <a:gd name="connsiteX71" fmla="*/ 6753991 w 12192000"/>
              <a:gd name="connsiteY71" fmla="*/ 1860969 h 3482342"/>
              <a:gd name="connsiteX72" fmla="*/ 6727754 w 12192000"/>
              <a:gd name="connsiteY72" fmla="*/ 1882372 h 3482342"/>
              <a:gd name="connsiteX73" fmla="*/ 6723371 w 12192000"/>
              <a:gd name="connsiteY73" fmla="*/ 1886494 h 3482342"/>
              <a:gd name="connsiteX74" fmla="*/ 6702779 w 12192000"/>
              <a:gd name="connsiteY74" fmla="*/ 1893601 h 3482342"/>
              <a:gd name="connsiteX75" fmla="*/ 6686657 w 12192000"/>
              <a:gd name="connsiteY75" fmla="*/ 1907344 h 3482342"/>
              <a:gd name="connsiteX76" fmla="*/ 6651330 w 12192000"/>
              <a:gd name="connsiteY76" fmla="*/ 1922921 h 3482342"/>
              <a:gd name="connsiteX77" fmla="*/ 6622958 w 12192000"/>
              <a:gd name="connsiteY77" fmla="*/ 1936255 h 3482342"/>
              <a:gd name="connsiteX78" fmla="*/ 6522602 w 12192000"/>
              <a:gd name="connsiteY78" fmla="*/ 1954133 h 3482342"/>
              <a:gd name="connsiteX79" fmla="*/ 6444344 w 12192000"/>
              <a:gd name="connsiteY79" fmla="*/ 1969663 h 3482342"/>
              <a:gd name="connsiteX80" fmla="*/ 6409626 w 12192000"/>
              <a:gd name="connsiteY80" fmla="*/ 1978846 h 3482342"/>
              <a:gd name="connsiteX81" fmla="*/ 6333446 w 12192000"/>
              <a:gd name="connsiteY81" fmla="*/ 1997163 h 3482342"/>
              <a:gd name="connsiteX82" fmla="*/ 6294933 w 12192000"/>
              <a:gd name="connsiteY82" fmla="*/ 2019412 h 3482342"/>
              <a:gd name="connsiteX83" fmla="*/ 6238719 w 12192000"/>
              <a:gd name="connsiteY83" fmla="*/ 2042547 h 3482342"/>
              <a:gd name="connsiteX84" fmla="*/ 6187205 w 12192000"/>
              <a:gd name="connsiteY84" fmla="*/ 2060048 h 3482342"/>
              <a:gd name="connsiteX85" fmla="*/ 6138780 w 12192000"/>
              <a:gd name="connsiteY85" fmla="*/ 2081918 h 3482342"/>
              <a:gd name="connsiteX86" fmla="*/ 6120125 w 12192000"/>
              <a:gd name="connsiteY86" fmla="*/ 2109475 h 3482342"/>
              <a:gd name="connsiteX87" fmla="*/ 6056576 w 12192000"/>
              <a:gd name="connsiteY87" fmla="*/ 2120066 h 3482342"/>
              <a:gd name="connsiteX88" fmla="*/ 5993794 w 12192000"/>
              <a:gd name="connsiteY88" fmla="*/ 2122569 h 3482342"/>
              <a:gd name="connsiteX89" fmla="*/ 5943601 w 12192000"/>
              <a:gd name="connsiteY89" fmla="*/ 2137719 h 3482342"/>
              <a:gd name="connsiteX90" fmla="*/ 5898141 w 12192000"/>
              <a:gd name="connsiteY90" fmla="*/ 2144806 h 3482342"/>
              <a:gd name="connsiteX91" fmla="*/ 5855337 w 12192000"/>
              <a:gd name="connsiteY91" fmla="*/ 2137719 h 3482342"/>
              <a:gd name="connsiteX92" fmla="*/ 5817682 w 12192000"/>
              <a:gd name="connsiteY92" fmla="*/ 2157358 h 3482342"/>
              <a:gd name="connsiteX93" fmla="*/ 5735300 w 12192000"/>
              <a:gd name="connsiteY93" fmla="*/ 2158902 h 3482342"/>
              <a:gd name="connsiteX94" fmla="*/ 5591469 w 12192000"/>
              <a:gd name="connsiteY94" fmla="*/ 2178389 h 3482342"/>
              <a:gd name="connsiteX95" fmla="*/ 5505818 w 12192000"/>
              <a:gd name="connsiteY95" fmla="*/ 2194207 h 3482342"/>
              <a:gd name="connsiteX96" fmla="*/ 5452860 w 12192000"/>
              <a:gd name="connsiteY96" fmla="*/ 2180085 h 3482342"/>
              <a:gd name="connsiteX97" fmla="*/ 5414282 w 12192000"/>
              <a:gd name="connsiteY97" fmla="*/ 2183070 h 3482342"/>
              <a:gd name="connsiteX98" fmla="*/ 5368369 w 12192000"/>
              <a:gd name="connsiteY98" fmla="*/ 2204272 h 3482342"/>
              <a:gd name="connsiteX99" fmla="*/ 5336354 w 12192000"/>
              <a:gd name="connsiteY99" fmla="*/ 2218920 h 3482342"/>
              <a:gd name="connsiteX100" fmla="*/ 5291263 w 12192000"/>
              <a:gd name="connsiteY100" fmla="*/ 2239182 h 3482342"/>
              <a:gd name="connsiteX101" fmla="*/ 5255152 w 12192000"/>
              <a:gd name="connsiteY101" fmla="*/ 2247164 h 3482342"/>
              <a:gd name="connsiteX102" fmla="*/ 5233796 w 12192000"/>
              <a:gd name="connsiteY102" fmla="*/ 2268260 h 3482342"/>
              <a:gd name="connsiteX103" fmla="*/ 5212786 w 12192000"/>
              <a:gd name="connsiteY103" fmla="*/ 2296592 h 3482342"/>
              <a:gd name="connsiteX104" fmla="*/ 5173523 w 12192000"/>
              <a:gd name="connsiteY104" fmla="*/ 2309057 h 3482342"/>
              <a:gd name="connsiteX105" fmla="*/ 5123830 w 12192000"/>
              <a:gd name="connsiteY105" fmla="*/ 2307070 h 3482342"/>
              <a:gd name="connsiteX106" fmla="*/ 5065426 w 12192000"/>
              <a:gd name="connsiteY106" fmla="*/ 2324076 h 3482342"/>
              <a:gd name="connsiteX107" fmla="*/ 4975908 w 12192000"/>
              <a:gd name="connsiteY107" fmla="*/ 2364128 h 3482342"/>
              <a:gd name="connsiteX108" fmla="*/ 4913723 w 12192000"/>
              <a:gd name="connsiteY108" fmla="*/ 2385265 h 3482342"/>
              <a:gd name="connsiteX109" fmla="*/ 4746485 w 12192000"/>
              <a:gd name="connsiteY109" fmla="*/ 2451769 h 3482342"/>
              <a:gd name="connsiteX110" fmla="*/ 4681588 w 12192000"/>
              <a:gd name="connsiteY110" fmla="*/ 2467494 h 3482342"/>
              <a:gd name="connsiteX111" fmla="*/ 1783655 w 12192000"/>
              <a:gd name="connsiteY111" fmla="*/ 3163860 h 3482342"/>
              <a:gd name="connsiteX112" fmla="*/ 1325955 w 12192000"/>
              <a:gd name="connsiteY112" fmla="*/ 3176692 h 3482342"/>
              <a:gd name="connsiteX113" fmla="*/ 1190384 w 12192000"/>
              <a:gd name="connsiteY113" fmla="*/ 3203504 h 3482342"/>
              <a:gd name="connsiteX114" fmla="*/ 1094537 w 12192000"/>
              <a:gd name="connsiteY114" fmla="*/ 3229469 h 3482342"/>
              <a:gd name="connsiteX115" fmla="*/ 779276 w 12192000"/>
              <a:gd name="connsiteY115" fmla="*/ 3327290 h 3482342"/>
              <a:gd name="connsiteX116" fmla="*/ 600378 w 12192000"/>
              <a:gd name="connsiteY116" fmla="*/ 3335250 h 3482342"/>
              <a:gd name="connsiteX117" fmla="*/ 493457 w 12192000"/>
              <a:gd name="connsiteY117" fmla="*/ 3365044 h 3482342"/>
              <a:gd name="connsiteX118" fmla="*/ 349402 w 12192000"/>
              <a:gd name="connsiteY118" fmla="*/ 3380897 h 3482342"/>
              <a:gd name="connsiteX119" fmla="*/ 192183 w 12192000"/>
              <a:gd name="connsiteY119" fmla="*/ 3460075 h 3482342"/>
              <a:gd name="connsiteX120" fmla="*/ 46713 w 12192000"/>
              <a:gd name="connsiteY120" fmla="*/ 3462986 h 3482342"/>
              <a:gd name="connsiteX121" fmla="*/ 2765 w 12192000"/>
              <a:gd name="connsiteY121" fmla="*/ 3480770 h 3482342"/>
              <a:gd name="connsiteX122" fmla="*/ 0 w 12192000"/>
              <a:gd name="connsiteY122" fmla="*/ 3482342 h 3482342"/>
              <a:gd name="connsiteX123" fmla="*/ 0 w 12192000"/>
              <a:gd name="connsiteY12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50998 w 12192000"/>
              <a:gd name="connsiteY27" fmla="*/ 1269215 h 3482342"/>
              <a:gd name="connsiteX28" fmla="*/ 10815658 w 12192000"/>
              <a:gd name="connsiteY28" fmla="*/ 1287849 h 3482342"/>
              <a:gd name="connsiteX29" fmla="*/ 10723900 w 12192000"/>
              <a:gd name="connsiteY29" fmla="*/ 1318642 h 3482342"/>
              <a:gd name="connsiteX30" fmla="*/ 10679906 w 12192000"/>
              <a:gd name="connsiteY30" fmla="*/ 1332049 h 3482342"/>
              <a:gd name="connsiteX31" fmla="*/ 10639834 w 12192000"/>
              <a:gd name="connsiteY31" fmla="*/ 1324989 h 3482342"/>
              <a:gd name="connsiteX32" fmla="*/ 10603863 w 12192000"/>
              <a:gd name="connsiteY32" fmla="*/ 1346886 h 3482342"/>
              <a:gd name="connsiteX33" fmla="*/ 10573203 w 12192000"/>
              <a:gd name="connsiteY33" fmla="*/ 1351996 h 3482342"/>
              <a:gd name="connsiteX34" fmla="*/ 10513263 w 12192000"/>
              <a:gd name="connsiteY34" fmla="*/ 1350756 h 3482342"/>
              <a:gd name="connsiteX35" fmla="*/ 10464012 w 12192000"/>
              <a:gd name="connsiteY35" fmla="*/ 1391778 h 3482342"/>
              <a:gd name="connsiteX36" fmla="*/ 10405409 w 12192000"/>
              <a:gd name="connsiteY36" fmla="*/ 1422789 h 3482342"/>
              <a:gd name="connsiteX37" fmla="*/ 10370530 w 12192000"/>
              <a:gd name="connsiteY37" fmla="*/ 1441596 h 3482342"/>
              <a:gd name="connsiteX38" fmla="*/ 10314361 w 12192000"/>
              <a:gd name="connsiteY38" fmla="*/ 1466924 h 3482342"/>
              <a:gd name="connsiteX39" fmla="*/ 10264922 w 12192000"/>
              <a:gd name="connsiteY39" fmla="*/ 1472107 h 3482342"/>
              <a:gd name="connsiteX40" fmla="*/ 10201385 w 12192000"/>
              <a:gd name="connsiteY40" fmla="*/ 1477515 h 3482342"/>
              <a:gd name="connsiteX41" fmla="*/ 10120184 w 12192000"/>
              <a:gd name="connsiteY41" fmla="*/ 1466924 h 3482342"/>
              <a:gd name="connsiteX42" fmla="*/ 10058690 w 12192000"/>
              <a:gd name="connsiteY42" fmla="*/ 1474888 h 3482342"/>
              <a:gd name="connsiteX43" fmla="*/ 10004424 w 12192000"/>
              <a:gd name="connsiteY43" fmla="*/ 1489801 h 3482342"/>
              <a:gd name="connsiteX44" fmla="*/ 9999951 w 12192000"/>
              <a:gd name="connsiteY44" fmla="*/ 1499127 h 3482342"/>
              <a:gd name="connsiteX45" fmla="*/ 9845462 w 12192000"/>
              <a:gd name="connsiteY45" fmla="*/ 1548192 h 3482342"/>
              <a:gd name="connsiteX46" fmla="*/ 9736156 w 12192000"/>
              <a:gd name="connsiteY46" fmla="*/ 1581928 h 3482342"/>
              <a:gd name="connsiteX47" fmla="*/ 9693355 w 12192000"/>
              <a:gd name="connsiteY47" fmla="*/ 1602632 h 3482342"/>
              <a:gd name="connsiteX48" fmla="*/ 9664242 w 12192000"/>
              <a:gd name="connsiteY48" fmla="*/ 1622075 h 3482342"/>
              <a:gd name="connsiteX49" fmla="*/ 9579195 w 12192000"/>
              <a:gd name="connsiteY49" fmla="*/ 1648017 h 3482342"/>
              <a:gd name="connsiteX50" fmla="*/ 9433652 w 12192000"/>
              <a:gd name="connsiteY50" fmla="*/ 1681174 h 3482342"/>
              <a:gd name="connsiteX51" fmla="*/ 9403775 w 12192000"/>
              <a:gd name="connsiteY51" fmla="*/ 1690403 h 3482342"/>
              <a:gd name="connsiteX52" fmla="*/ 9382503 w 12192000"/>
              <a:gd name="connsiteY52" fmla="*/ 1706957 h 3482342"/>
              <a:gd name="connsiteX53" fmla="*/ 9381410 w 12192000"/>
              <a:gd name="connsiteY53" fmla="*/ 1718312 h 3482342"/>
              <a:gd name="connsiteX54" fmla="*/ 9365685 w 12192000"/>
              <a:gd name="connsiteY54" fmla="*/ 1724772 h 3482342"/>
              <a:gd name="connsiteX55" fmla="*/ 9278020 w 12192000"/>
              <a:gd name="connsiteY55" fmla="*/ 1741161 h 3482342"/>
              <a:gd name="connsiteX56" fmla="*/ 9217145 w 12192000"/>
              <a:gd name="connsiteY56" fmla="*/ 1771195 h 3482342"/>
              <a:gd name="connsiteX57" fmla="*/ 8955875 w 12192000"/>
              <a:gd name="connsiteY57" fmla="*/ 1796806 h 3482342"/>
              <a:gd name="connsiteX58" fmla="*/ 8648415 w 12192000"/>
              <a:gd name="connsiteY58" fmla="*/ 1878623 h 3482342"/>
              <a:gd name="connsiteX59" fmla="*/ 8495949 w 12192000"/>
              <a:gd name="connsiteY59" fmla="*/ 1902425 h 3482342"/>
              <a:gd name="connsiteX60" fmla="*/ 8236214 w 12192000"/>
              <a:gd name="connsiteY60" fmla="*/ 1909725 h 3482342"/>
              <a:gd name="connsiteX61" fmla="*/ 8132104 w 12192000"/>
              <a:gd name="connsiteY61" fmla="*/ 1895727 h 3482342"/>
              <a:gd name="connsiteX62" fmla="*/ 7918078 w 12192000"/>
              <a:gd name="connsiteY62" fmla="*/ 1862668 h 3482342"/>
              <a:gd name="connsiteX63" fmla="*/ 7817899 w 12192000"/>
              <a:gd name="connsiteY63" fmla="*/ 1862176 h 3482342"/>
              <a:gd name="connsiteX64" fmla="*/ 7768994 w 12192000"/>
              <a:gd name="connsiteY64" fmla="*/ 1855721 h 3482342"/>
              <a:gd name="connsiteX65" fmla="*/ 7618027 w 12192000"/>
              <a:gd name="connsiteY65" fmla="*/ 1830959 h 3482342"/>
              <a:gd name="connsiteX66" fmla="*/ 7449425 w 12192000"/>
              <a:gd name="connsiteY66" fmla="*/ 1810910 h 3482342"/>
              <a:gd name="connsiteX67" fmla="*/ 7342915 w 12192000"/>
              <a:gd name="connsiteY67" fmla="*/ 1819827 h 3482342"/>
              <a:gd name="connsiteX68" fmla="*/ 7255191 w 12192000"/>
              <a:gd name="connsiteY68" fmla="*/ 1834354 h 3482342"/>
              <a:gd name="connsiteX69" fmla="*/ 7131205 w 12192000"/>
              <a:gd name="connsiteY69" fmla="*/ 1845557 h 3482342"/>
              <a:gd name="connsiteX70" fmla="*/ 6941837 w 12192000"/>
              <a:gd name="connsiteY70" fmla="*/ 1840640 h 3482342"/>
              <a:gd name="connsiteX71" fmla="*/ 6837145 w 12192000"/>
              <a:gd name="connsiteY71" fmla="*/ 1870724 h 3482342"/>
              <a:gd name="connsiteX72" fmla="*/ 6753991 w 12192000"/>
              <a:gd name="connsiteY72" fmla="*/ 1860969 h 3482342"/>
              <a:gd name="connsiteX73" fmla="*/ 6727754 w 12192000"/>
              <a:gd name="connsiteY73" fmla="*/ 1882372 h 3482342"/>
              <a:gd name="connsiteX74" fmla="*/ 6723371 w 12192000"/>
              <a:gd name="connsiteY74" fmla="*/ 1886494 h 3482342"/>
              <a:gd name="connsiteX75" fmla="*/ 6702779 w 12192000"/>
              <a:gd name="connsiteY75" fmla="*/ 1893601 h 3482342"/>
              <a:gd name="connsiteX76" fmla="*/ 6686657 w 12192000"/>
              <a:gd name="connsiteY76" fmla="*/ 1907344 h 3482342"/>
              <a:gd name="connsiteX77" fmla="*/ 6651330 w 12192000"/>
              <a:gd name="connsiteY77" fmla="*/ 1922921 h 3482342"/>
              <a:gd name="connsiteX78" fmla="*/ 6622958 w 12192000"/>
              <a:gd name="connsiteY78" fmla="*/ 1936255 h 3482342"/>
              <a:gd name="connsiteX79" fmla="*/ 6522602 w 12192000"/>
              <a:gd name="connsiteY79" fmla="*/ 1954133 h 3482342"/>
              <a:gd name="connsiteX80" fmla="*/ 6444344 w 12192000"/>
              <a:gd name="connsiteY80" fmla="*/ 1969663 h 3482342"/>
              <a:gd name="connsiteX81" fmla="*/ 6409626 w 12192000"/>
              <a:gd name="connsiteY81" fmla="*/ 1978846 h 3482342"/>
              <a:gd name="connsiteX82" fmla="*/ 6333446 w 12192000"/>
              <a:gd name="connsiteY82" fmla="*/ 1997163 h 3482342"/>
              <a:gd name="connsiteX83" fmla="*/ 6294933 w 12192000"/>
              <a:gd name="connsiteY83" fmla="*/ 2019412 h 3482342"/>
              <a:gd name="connsiteX84" fmla="*/ 6238719 w 12192000"/>
              <a:gd name="connsiteY84" fmla="*/ 2042547 h 3482342"/>
              <a:gd name="connsiteX85" fmla="*/ 6187205 w 12192000"/>
              <a:gd name="connsiteY85" fmla="*/ 2060048 h 3482342"/>
              <a:gd name="connsiteX86" fmla="*/ 6138780 w 12192000"/>
              <a:gd name="connsiteY86" fmla="*/ 2081918 h 3482342"/>
              <a:gd name="connsiteX87" fmla="*/ 6120125 w 12192000"/>
              <a:gd name="connsiteY87" fmla="*/ 2109475 h 3482342"/>
              <a:gd name="connsiteX88" fmla="*/ 6056576 w 12192000"/>
              <a:gd name="connsiteY88" fmla="*/ 2120066 h 3482342"/>
              <a:gd name="connsiteX89" fmla="*/ 5993794 w 12192000"/>
              <a:gd name="connsiteY89" fmla="*/ 2122569 h 3482342"/>
              <a:gd name="connsiteX90" fmla="*/ 5943601 w 12192000"/>
              <a:gd name="connsiteY90" fmla="*/ 2137719 h 3482342"/>
              <a:gd name="connsiteX91" fmla="*/ 5898141 w 12192000"/>
              <a:gd name="connsiteY91" fmla="*/ 2144806 h 3482342"/>
              <a:gd name="connsiteX92" fmla="*/ 5855337 w 12192000"/>
              <a:gd name="connsiteY92" fmla="*/ 2137719 h 3482342"/>
              <a:gd name="connsiteX93" fmla="*/ 5817682 w 12192000"/>
              <a:gd name="connsiteY93" fmla="*/ 2157358 h 3482342"/>
              <a:gd name="connsiteX94" fmla="*/ 5735300 w 12192000"/>
              <a:gd name="connsiteY94" fmla="*/ 2158902 h 3482342"/>
              <a:gd name="connsiteX95" fmla="*/ 5591469 w 12192000"/>
              <a:gd name="connsiteY95" fmla="*/ 2178389 h 3482342"/>
              <a:gd name="connsiteX96" fmla="*/ 5505818 w 12192000"/>
              <a:gd name="connsiteY96" fmla="*/ 2194207 h 3482342"/>
              <a:gd name="connsiteX97" fmla="*/ 5452860 w 12192000"/>
              <a:gd name="connsiteY97" fmla="*/ 2180085 h 3482342"/>
              <a:gd name="connsiteX98" fmla="*/ 5414282 w 12192000"/>
              <a:gd name="connsiteY98" fmla="*/ 2183070 h 3482342"/>
              <a:gd name="connsiteX99" fmla="*/ 5368369 w 12192000"/>
              <a:gd name="connsiteY99" fmla="*/ 2204272 h 3482342"/>
              <a:gd name="connsiteX100" fmla="*/ 5336354 w 12192000"/>
              <a:gd name="connsiteY100" fmla="*/ 2218920 h 3482342"/>
              <a:gd name="connsiteX101" fmla="*/ 5291263 w 12192000"/>
              <a:gd name="connsiteY101" fmla="*/ 2239182 h 3482342"/>
              <a:gd name="connsiteX102" fmla="*/ 5255152 w 12192000"/>
              <a:gd name="connsiteY102" fmla="*/ 2247164 h 3482342"/>
              <a:gd name="connsiteX103" fmla="*/ 5233796 w 12192000"/>
              <a:gd name="connsiteY103" fmla="*/ 2268260 h 3482342"/>
              <a:gd name="connsiteX104" fmla="*/ 5212786 w 12192000"/>
              <a:gd name="connsiteY104" fmla="*/ 2296592 h 3482342"/>
              <a:gd name="connsiteX105" fmla="*/ 5173523 w 12192000"/>
              <a:gd name="connsiteY105" fmla="*/ 2309057 h 3482342"/>
              <a:gd name="connsiteX106" fmla="*/ 5123830 w 12192000"/>
              <a:gd name="connsiteY106" fmla="*/ 2307070 h 3482342"/>
              <a:gd name="connsiteX107" fmla="*/ 5065426 w 12192000"/>
              <a:gd name="connsiteY107" fmla="*/ 2324076 h 3482342"/>
              <a:gd name="connsiteX108" fmla="*/ 4975908 w 12192000"/>
              <a:gd name="connsiteY108" fmla="*/ 2364128 h 3482342"/>
              <a:gd name="connsiteX109" fmla="*/ 4913723 w 12192000"/>
              <a:gd name="connsiteY109" fmla="*/ 2385265 h 3482342"/>
              <a:gd name="connsiteX110" fmla="*/ 4746485 w 12192000"/>
              <a:gd name="connsiteY110" fmla="*/ 2451769 h 3482342"/>
              <a:gd name="connsiteX111" fmla="*/ 4681588 w 12192000"/>
              <a:gd name="connsiteY111" fmla="*/ 2467494 h 3482342"/>
              <a:gd name="connsiteX112" fmla="*/ 1783655 w 12192000"/>
              <a:gd name="connsiteY112" fmla="*/ 3163860 h 3482342"/>
              <a:gd name="connsiteX113" fmla="*/ 1325955 w 12192000"/>
              <a:gd name="connsiteY113" fmla="*/ 3176692 h 3482342"/>
              <a:gd name="connsiteX114" fmla="*/ 1190384 w 12192000"/>
              <a:gd name="connsiteY114" fmla="*/ 3203504 h 3482342"/>
              <a:gd name="connsiteX115" fmla="*/ 1094537 w 12192000"/>
              <a:gd name="connsiteY115" fmla="*/ 3229469 h 3482342"/>
              <a:gd name="connsiteX116" fmla="*/ 779276 w 12192000"/>
              <a:gd name="connsiteY116" fmla="*/ 3327290 h 3482342"/>
              <a:gd name="connsiteX117" fmla="*/ 600378 w 12192000"/>
              <a:gd name="connsiteY117" fmla="*/ 3335250 h 3482342"/>
              <a:gd name="connsiteX118" fmla="*/ 493457 w 12192000"/>
              <a:gd name="connsiteY118" fmla="*/ 3365044 h 3482342"/>
              <a:gd name="connsiteX119" fmla="*/ 349402 w 12192000"/>
              <a:gd name="connsiteY119" fmla="*/ 3380897 h 3482342"/>
              <a:gd name="connsiteX120" fmla="*/ 192183 w 12192000"/>
              <a:gd name="connsiteY120" fmla="*/ 3460075 h 3482342"/>
              <a:gd name="connsiteX121" fmla="*/ 46713 w 12192000"/>
              <a:gd name="connsiteY121" fmla="*/ 3462986 h 3482342"/>
              <a:gd name="connsiteX122" fmla="*/ 2765 w 12192000"/>
              <a:gd name="connsiteY122" fmla="*/ 3480770 h 3482342"/>
              <a:gd name="connsiteX123" fmla="*/ 0 w 12192000"/>
              <a:gd name="connsiteY123" fmla="*/ 3482342 h 3482342"/>
              <a:gd name="connsiteX124" fmla="*/ 0 w 12192000"/>
              <a:gd name="connsiteY12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60443 w 12192000"/>
              <a:gd name="connsiteY26" fmla="*/ 1244502 h 3482342"/>
              <a:gd name="connsiteX27" fmla="*/ 10879242 w 12192000"/>
              <a:gd name="connsiteY27" fmla="*/ 1269215 h 3482342"/>
              <a:gd name="connsiteX28" fmla="*/ 10850998 w 12192000"/>
              <a:gd name="connsiteY28" fmla="*/ 1269215 h 3482342"/>
              <a:gd name="connsiteX29" fmla="*/ 10815658 w 12192000"/>
              <a:gd name="connsiteY29" fmla="*/ 1287849 h 3482342"/>
              <a:gd name="connsiteX30" fmla="*/ 10723900 w 12192000"/>
              <a:gd name="connsiteY30" fmla="*/ 1318642 h 3482342"/>
              <a:gd name="connsiteX31" fmla="*/ 10679906 w 12192000"/>
              <a:gd name="connsiteY31" fmla="*/ 1332049 h 3482342"/>
              <a:gd name="connsiteX32" fmla="*/ 10639834 w 12192000"/>
              <a:gd name="connsiteY32" fmla="*/ 1324989 h 3482342"/>
              <a:gd name="connsiteX33" fmla="*/ 10603863 w 12192000"/>
              <a:gd name="connsiteY33" fmla="*/ 1346886 h 3482342"/>
              <a:gd name="connsiteX34" fmla="*/ 10573203 w 12192000"/>
              <a:gd name="connsiteY34" fmla="*/ 1351996 h 3482342"/>
              <a:gd name="connsiteX35" fmla="*/ 10513263 w 12192000"/>
              <a:gd name="connsiteY35" fmla="*/ 1350756 h 3482342"/>
              <a:gd name="connsiteX36" fmla="*/ 10464012 w 12192000"/>
              <a:gd name="connsiteY36" fmla="*/ 1391778 h 3482342"/>
              <a:gd name="connsiteX37" fmla="*/ 10405409 w 12192000"/>
              <a:gd name="connsiteY37" fmla="*/ 1422789 h 3482342"/>
              <a:gd name="connsiteX38" fmla="*/ 10370530 w 12192000"/>
              <a:gd name="connsiteY38" fmla="*/ 1441596 h 3482342"/>
              <a:gd name="connsiteX39" fmla="*/ 10314361 w 12192000"/>
              <a:gd name="connsiteY39" fmla="*/ 1466924 h 3482342"/>
              <a:gd name="connsiteX40" fmla="*/ 10264922 w 12192000"/>
              <a:gd name="connsiteY40" fmla="*/ 1472107 h 3482342"/>
              <a:gd name="connsiteX41" fmla="*/ 10201385 w 12192000"/>
              <a:gd name="connsiteY41" fmla="*/ 1477515 h 3482342"/>
              <a:gd name="connsiteX42" fmla="*/ 10120184 w 12192000"/>
              <a:gd name="connsiteY42" fmla="*/ 1466924 h 3482342"/>
              <a:gd name="connsiteX43" fmla="*/ 10058690 w 12192000"/>
              <a:gd name="connsiteY43" fmla="*/ 1474888 h 3482342"/>
              <a:gd name="connsiteX44" fmla="*/ 10004424 w 12192000"/>
              <a:gd name="connsiteY44" fmla="*/ 1489801 h 3482342"/>
              <a:gd name="connsiteX45" fmla="*/ 9999951 w 12192000"/>
              <a:gd name="connsiteY45" fmla="*/ 1499127 h 3482342"/>
              <a:gd name="connsiteX46" fmla="*/ 9845462 w 12192000"/>
              <a:gd name="connsiteY46" fmla="*/ 1548192 h 3482342"/>
              <a:gd name="connsiteX47" fmla="*/ 9736156 w 12192000"/>
              <a:gd name="connsiteY47" fmla="*/ 1581928 h 3482342"/>
              <a:gd name="connsiteX48" fmla="*/ 9693355 w 12192000"/>
              <a:gd name="connsiteY48" fmla="*/ 1602632 h 3482342"/>
              <a:gd name="connsiteX49" fmla="*/ 9664242 w 12192000"/>
              <a:gd name="connsiteY49" fmla="*/ 1622075 h 3482342"/>
              <a:gd name="connsiteX50" fmla="*/ 9579195 w 12192000"/>
              <a:gd name="connsiteY50" fmla="*/ 1648017 h 3482342"/>
              <a:gd name="connsiteX51" fmla="*/ 9433652 w 12192000"/>
              <a:gd name="connsiteY51" fmla="*/ 1681174 h 3482342"/>
              <a:gd name="connsiteX52" fmla="*/ 9403775 w 12192000"/>
              <a:gd name="connsiteY52" fmla="*/ 1690403 h 3482342"/>
              <a:gd name="connsiteX53" fmla="*/ 9382503 w 12192000"/>
              <a:gd name="connsiteY53" fmla="*/ 1706957 h 3482342"/>
              <a:gd name="connsiteX54" fmla="*/ 9381410 w 12192000"/>
              <a:gd name="connsiteY54" fmla="*/ 1718312 h 3482342"/>
              <a:gd name="connsiteX55" fmla="*/ 9365685 w 12192000"/>
              <a:gd name="connsiteY55" fmla="*/ 1724772 h 3482342"/>
              <a:gd name="connsiteX56" fmla="*/ 9278020 w 12192000"/>
              <a:gd name="connsiteY56" fmla="*/ 1741161 h 3482342"/>
              <a:gd name="connsiteX57" fmla="*/ 9217145 w 12192000"/>
              <a:gd name="connsiteY57" fmla="*/ 1771195 h 3482342"/>
              <a:gd name="connsiteX58" fmla="*/ 8955875 w 12192000"/>
              <a:gd name="connsiteY58" fmla="*/ 1796806 h 3482342"/>
              <a:gd name="connsiteX59" fmla="*/ 8648415 w 12192000"/>
              <a:gd name="connsiteY59" fmla="*/ 1878623 h 3482342"/>
              <a:gd name="connsiteX60" fmla="*/ 8495949 w 12192000"/>
              <a:gd name="connsiteY60" fmla="*/ 1902425 h 3482342"/>
              <a:gd name="connsiteX61" fmla="*/ 8236214 w 12192000"/>
              <a:gd name="connsiteY61" fmla="*/ 1909725 h 3482342"/>
              <a:gd name="connsiteX62" fmla="*/ 8132104 w 12192000"/>
              <a:gd name="connsiteY62" fmla="*/ 1895727 h 3482342"/>
              <a:gd name="connsiteX63" fmla="*/ 7918078 w 12192000"/>
              <a:gd name="connsiteY63" fmla="*/ 1862668 h 3482342"/>
              <a:gd name="connsiteX64" fmla="*/ 7817899 w 12192000"/>
              <a:gd name="connsiteY64" fmla="*/ 1862176 h 3482342"/>
              <a:gd name="connsiteX65" fmla="*/ 7768994 w 12192000"/>
              <a:gd name="connsiteY65" fmla="*/ 1855721 h 3482342"/>
              <a:gd name="connsiteX66" fmla="*/ 7618027 w 12192000"/>
              <a:gd name="connsiteY66" fmla="*/ 1830959 h 3482342"/>
              <a:gd name="connsiteX67" fmla="*/ 7449425 w 12192000"/>
              <a:gd name="connsiteY67" fmla="*/ 1810910 h 3482342"/>
              <a:gd name="connsiteX68" fmla="*/ 7342915 w 12192000"/>
              <a:gd name="connsiteY68" fmla="*/ 1819827 h 3482342"/>
              <a:gd name="connsiteX69" fmla="*/ 7255191 w 12192000"/>
              <a:gd name="connsiteY69" fmla="*/ 1834354 h 3482342"/>
              <a:gd name="connsiteX70" fmla="*/ 7131205 w 12192000"/>
              <a:gd name="connsiteY70" fmla="*/ 1845557 h 3482342"/>
              <a:gd name="connsiteX71" fmla="*/ 6941837 w 12192000"/>
              <a:gd name="connsiteY71" fmla="*/ 1840640 h 3482342"/>
              <a:gd name="connsiteX72" fmla="*/ 6837145 w 12192000"/>
              <a:gd name="connsiteY72" fmla="*/ 1870724 h 3482342"/>
              <a:gd name="connsiteX73" fmla="*/ 6753991 w 12192000"/>
              <a:gd name="connsiteY73" fmla="*/ 1860969 h 3482342"/>
              <a:gd name="connsiteX74" fmla="*/ 6727754 w 12192000"/>
              <a:gd name="connsiteY74" fmla="*/ 1882372 h 3482342"/>
              <a:gd name="connsiteX75" fmla="*/ 6723371 w 12192000"/>
              <a:gd name="connsiteY75" fmla="*/ 1886494 h 3482342"/>
              <a:gd name="connsiteX76" fmla="*/ 6702779 w 12192000"/>
              <a:gd name="connsiteY76" fmla="*/ 1893601 h 3482342"/>
              <a:gd name="connsiteX77" fmla="*/ 6686657 w 12192000"/>
              <a:gd name="connsiteY77" fmla="*/ 1907344 h 3482342"/>
              <a:gd name="connsiteX78" fmla="*/ 6651330 w 12192000"/>
              <a:gd name="connsiteY78" fmla="*/ 1922921 h 3482342"/>
              <a:gd name="connsiteX79" fmla="*/ 6622958 w 12192000"/>
              <a:gd name="connsiteY79" fmla="*/ 1936255 h 3482342"/>
              <a:gd name="connsiteX80" fmla="*/ 6522602 w 12192000"/>
              <a:gd name="connsiteY80" fmla="*/ 1954133 h 3482342"/>
              <a:gd name="connsiteX81" fmla="*/ 6444344 w 12192000"/>
              <a:gd name="connsiteY81" fmla="*/ 1969663 h 3482342"/>
              <a:gd name="connsiteX82" fmla="*/ 6409626 w 12192000"/>
              <a:gd name="connsiteY82" fmla="*/ 1978846 h 3482342"/>
              <a:gd name="connsiteX83" fmla="*/ 6333446 w 12192000"/>
              <a:gd name="connsiteY83" fmla="*/ 1997163 h 3482342"/>
              <a:gd name="connsiteX84" fmla="*/ 6294933 w 12192000"/>
              <a:gd name="connsiteY84" fmla="*/ 2019412 h 3482342"/>
              <a:gd name="connsiteX85" fmla="*/ 6238719 w 12192000"/>
              <a:gd name="connsiteY85" fmla="*/ 2042547 h 3482342"/>
              <a:gd name="connsiteX86" fmla="*/ 6187205 w 12192000"/>
              <a:gd name="connsiteY86" fmla="*/ 2060048 h 3482342"/>
              <a:gd name="connsiteX87" fmla="*/ 6138780 w 12192000"/>
              <a:gd name="connsiteY87" fmla="*/ 2081918 h 3482342"/>
              <a:gd name="connsiteX88" fmla="*/ 6120125 w 12192000"/>
              <a:gd name="connsiteY88" fmla="*/ 2109475 h 3482342"/>
              <a:gd name="connsiteX89" fmla="*/ 6056576 w 12192000"/>
              <a:gd name="connsiteY89" fmla="*/ 2120066 h 3482342"/>
              <a:gd name="connsiteX90" fmla="*/ 5993794 w 12192000"/>
              <a:gd name="connsiteY90" fmla="*/ 2122569 h 3482342"/>
              <a:gd name="connsiteX91" fmla="*/ 5943601 w 12192000"/>
              <a:gd name="connsiteY91" fmla="*/ 2137719 h 3482342"/>
              <a:gd name="connsiteX92" fmla="*/ 5898141 w 12192000"/>
              <a:gd name="connsiteY92" fmla="*/ 2144806 h 3482342"/>
              <a:gd name="connsiteX93" fmla="*/ 5855337 w 12192000"/>
              <a:gd name="connsiteY93" fmla="*/ 2137719 h 3482342"/>
              <a:gd name="connsiteX94" fmla="*/ 5817682 w 12192000"/>
              <a:gd name="connsiteY94" fmla="*/ 2157358 h 3482342"/>
              <a:gd name="connsiteX95" fmla="*/ 5735300 w 12192000"/>
              <a:gd name="connsiteY95" fmla="*/ 2158902 h 3482342"/>
              <a:gd name="connsiteX96" fmla="*/ 5591469 w 12192000"/>
              <a:gd name="connsiteY96" fmla="*/ 2178389 h 3482342"/>
              <a:gd name="connsiteX97" fmla="*/ 5505818 w 12192000"/>
              <a:gd name="connsiteY97" fmla="*/ 2194207 h 3482342"/>
              <a:gd name="connsiteX98" fmla="*/ 5452860 w 12192000"/>
              <a:gd name="connsiteY98" fmla="*/ 2180085 h 3482342"/>
              <a:gd name="connsiteX99" fmla="*/ 5414282 w 12192000"/>
              <a:gd name="connsiteY99" fmla="*/ 2183070 h 3482342"/>
              <a:gd name="connsiteX100" fmla="*/ 5368369 w 12192000"/>
              <a:gd name="connsiteY100" fmla="*/ 2204272 h 3482342"/>
              <a:gd name="connsiteX101" fmla="*/ 5336354 w 12192000"/>
              <a:gd name="connsiteY101" fmla="*/ 2218920 h 3482342"/>
              <a:gd name="connsiteX102" fmla="*/ 5291263 w 12192000"/>
              <a:gd name="connsiteY102" fmla="*/ 2239182 h 3482342"/>
              <a:gd name="connsiteX103" fmla="*/ 5255152 w 12192000"/>
              <a:gd name="connsiteY103" fmla="*/ 2247164 h 3482342"/>
              <a:gd name="connsiteX104" fmla="*/ 5233796 w 12192000"/>
              <a:gd name="connsiteY104" fmla="*/ 2268260 h 3482342"/>
              <a:gd name="connsiteX105" fmla="*/ 5212786 w 12192000"/>
              <a:gd name="connsiteY105" fmla="*/ 2296592 h 3482342"/>
              <a:gd name="connsiteX106" fmla="*/ 5173523 w 12192000"/>
              <a:gd name="connsiteY106" fmla="*/ 2309057 h 3482342"/>
              <a:gd name="connsiteX107" fmla="*/ 5123830 w 12192000"/>
              <a:gd name="connsiteY107" fmla="*/ 2307070 h 3482342"/>
              <a:gd name="connsiteX108" fmla="*/ 5065426 w 12192000"/>
              <a:gd name="connsiteY108" fmla="*/ 2324076 h 3482342"/>
              <a:gd name="connsiteX109" fmla="*/ 4975908 w 12192000"/>
              <a:gd name="connsiteY109" fmla="*/ 2364128 h 3482342"/>
              <a:gd name="connsiteX110" fmla="*/ 4913723 w 12192000"/>
              <a:gd name="connsiteY110" fmla="*/ 2385265 h 3482342"/>
              <a:gd name="connsiteX111" fmla="*/ 4746485 w 12192000"/>
              <a:gd name="connsiteY111" fmla="*/ 2451769 h 3482342"/>
              <a:gd name="connsiteX112" fmla="*/ 4681588 w 12192000"/>
              <a:gd name="connsiteY112" fmla="*/ 2467494 h 3482342"/>
              <a:gd name="connsiteX113" fmla="*/ 1783655 w 12192000"/>
              <a:gd name="connsiteY113" fmla="*/ 3163860 h 3482342"/>
              <a:gd name="connsiteX114" fmla="*/ 1325955 w 12192000"/>
              <a:gd name="connsiteY114" fmla="*/ 3176692 h 3482342"/>
              <a:gd name="connsiteX115" fmla="*/ 1190384 w 12192000"/>
              <a:gd name="connsiteY115" fmla="*/ 3203504 h 3482342"/>
              <a:gd name="connsiteX116" fmla="*/ 1094537 w 12192000"/>
              <a:gd name="connsiteY116" fmla="*/ 3229469 h 3482342"/>
              <a:gd name="connsiteX117" fmla="*/ 779276 w 12192000"/>
              <a:gd name="connsiteY117" fmla="*/ 3327290 h 3482342"/>
              <a:gd name="connsiteX118" fmla="*/ 600378 w 12192000"/>
              <a:gd name="connsiteY118" fmla="*/ 3335250 h 3482342"/>
              <a:gd name="connsiteX119" fmla="*/ 493457 w 12192000"/>
              <a:gd name="connsiteY119" fmla="*/ 3365044 h 3482342"/>
              <a:gd name="connsiteX120" fmla="*/ 349402 w 12192000"/>
              <a:gd name="connsiteY120" fmla="*/ 3380897 h 3482342"/>
              <a:gd name="connsiteX121" fmla="*/ 192183 w 12192000"/>
              <a:gd name="connsiteY121" fmla="*/ 3460075 h 3482342"/>
              <a:gd name="connsiteX122" fmla="*/ 46713 w 12192000"/>
              <a:gd name="connsiteY122" fmla="*/ 3462986 h 3482342"/>
              <a:gd name="connsiteX123" fmla="*/ 2765 w 12192000"/>
              <a:gd name="connsiteY123" fmla="*/ 3480770 h 3482342"/>
              <a:gd name="connsiteX124" fmla="*/ 0 w 12192000"/>
              <a:gd name="connsiteY124" fmla="*/ 3482342 h 3482342"/>
              <a:gd name="connsiteX125" fmla="*/ 0 w 12192000"/>
              <a:gd name="connsiteY12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14361 w 12192000"/>
              <a:gd name="connsiteY40" fmla="*/ 1466924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20184 w 12192000"/>
              <a:gd name="connsiteY43" fmla="*/ 1466924 h 3482342"/>
              <a:gd name="connsiteX44" fmla="*/ 10058690 w 12192000"/>
              <a:gd name="connsiteY44" fmla="*/ 1474888 h 3482342"/>
              <a:gd name="connsiteX45" fmla="*/ 10004424 w 12192000"/>
              <a:gd name="connsiteY45" fmla="*/ 1489801 h 3482342"/>
              <a:gd name="connsiteX46" fmla="*/ 9999951 w 12192000"/>
              <a:gd name="connsiteY46" fmla="*/ 1499127 h 3482342"/>
              <a:gd name="connsiteX47" fmla="*/ 9845462 w 12192000"/>
              <a:gd name="connsiteY47" fmla="*/ 1548192 h 3482342"/>
              <a:gd name="connsiteX48" fmla="*/ 9736156 w 12192000"/>
              <a:gd name="connsiteY48" fmla="*/ 1581928 h 3482342"/>
              <a:gd name="connsiteX49" fmla="*/ 9693355 w 12192000"/>
              <a:gd name="connsiteY49" fmla="*/ 1602632 h 3482342"/>
              <a:gd name="connsiteX50" fmla="*/ 9664242 w 12192000"/>
              <a:gd name="connsiteY50" fmla="*/ 1622075 h 3482342"/>
              <a:gd name="connsiteX51" fmla="*/ 9579195 w 12192000"/>
              <a:gd name="connsiteY51" fmla="*/ 1648017 h 3482342"/>
              <a:gd name="connsiteX52" fmla="*/ 9433652 w 12192000"/>
              <a:gd name="connsiteY52" fmla="*/ 1681174 h 3482342"/>
              <a:gd name="connsiteX53" fmla="*/ 9403775 w 12192000"/>
              <a:gd name="connsiteY53" fmla="*/ 1690403 h 3482342"/>
              <a:gd name="connsiteX54" fmla="*/ 9382503 w 12192000"/>
              <a:gd name="connsiteY54" fmla="*/ 1706957 h 3482342"/>
              <a:gd name="connsiteX55" fmla="*/ 9381410 w 12192000"/>
              <a:gd name="connsiteY55" fmla="*/ 1718312 h 3482342"/>
              <a:gd name="connsiteX56" fmla="*/ 9365685 w 12192000"/>
              <a:gd name="connsiteY56" fmla="*/ 1724772 h 3482342"/>
              <a:gd name="connsiteX57" fmla="*/ 9278020 w 12192000"/>
              <a:gd name="connsiteY57" fmla="*/ 1741161 h 3482342"/>
              <a:gd name="connsiteX58" fmla="*/ 9217145 w 12192000"/>
              <a:gd name="connsiteY58" fmla="*/ 1771195 h 3482342"/>
              <a:gd name="connsiteX59" fmla="*/ 8955875 w 12192000"/>
              <a:gd name="connsiteY59" fmla="*/ 1796806 h 3482342"/>
              <a:gd name="connsiteX60" fmla="*/ 8648415 w 12192000"/>
              <a:gd name="connsiteY60" fmla="*/ 1878623 h 3482342"/>
              <a:gd name="connsiteX61" fmla="*/ 8495949 w 12192000"/>
              <a:gd name="connsiteY61" fmla="*/ 1902425 h 3482342"/>
              <a:gd name="connsiteX62" fmla="*/ 8236214 w 12192000"/>
              <a:gd name="connsiteY62" fmla="*/ 1909725 h 3482342"/>
              <a:gd name="connsiteX63" fmla="*/ 8132104 w 12192000"/>
              <a:gd name="connsiteY63" fmla="*/ 1895727 h 3482342"/>
              <a:gd name="connsiteX64" fmla="*/ 7918078 w 12192000"/>
              <a:gd name="connsiteY64" fmla="*/ 1862668 h 3482342"/>
              <a:gd name="connsiteX65" fmla="*/ 7817899 w 12192000"/>
              <a:gd name="connsiteY65" fmla="*/ 1862176 h 3482342"/>
              <a:gd name="connsiteX66" fmla="*/ 7768994 w 12192000"/>
              <a:gd name="connsiteY66" fmla="*/ 1855721 h 3482342"/>
              <a:gd name="connsiteX67" fmla="*/ 7618027 w 12192000"/>
              <a:gd name="connsiteY67" fmla="*/ 1830959 h 3482342"/>
              <a:gd name="connsiteX68" fmla="*/ 7449425 w 12192000"/>
              <a:gd name="connsiteY68" fmla="*/ 1810910 h 3482342"/>
              <a:gd name="connsiteX69" fmla="*/ 7342915 w 12192000"/>
              <a:gd name="connsiteY69" fmla="*/ 1819827 h 3482342"/>
              <a:gd name="connsiteX70" fmla="*/ 7255191 w 12192000"/>
              <a:gd name="connsiteY70" fmla="*/ 1834354 h 3482342"/>
              <a:gd name="connsiteX71" fmla="*/ 7131205 w 12192000"/>
              <a:gd name="connsiteY71" fmla="*/ 1845557 h 3482342"/>
              <a:gd name="connsiteX72" fmla="*/ 6941837 w 12192000"/>
              <a:gd name="connsiteY72" fmla="*/ 1840640 h 3482342"/>
              <a:gd name="connsiteX73" fmla="*/ 6837145 w 12192000"/>
              <a:gd name="connsiteY73" fmla="*/ 1870724 h 3482342"/>
              <a:gd name="connsiteX74" fmla="*/ 6753991 w 12192000"/>
              <a:gd name="connsiteY74" fmla="*/ 1860969 h 3482342"/>
              <a:gd name="connsiteX75" fmla="*/ 6727754 w 12192000"/>
              <a:gd name="connsiteY75" fmla="*/ 1882372 h 3482342"/>
              <a:gd name="connsiteX76" fmla="*/ 6723371 w 12192000"/>
              <a:gd name="connsiteY76" fmla="*/ 1886494 h 3482342"/>
              <a:gd name="connsiteX77" fmla="*/ 6702779 w 12192000"/>
              <a:gd name="connsiteY77" fmla="*/ 1893601 h 3482342"/>
              <a:gd name="connsiteX78" fmla="*/ 6686657 w 12192000"/>
              <a:gd name="connsiteY78" fmla="*/ 1907344 h 3482342"/>
              <a:gd name="connsiteX79" fmla="*/ 6651330 w 12192000"/>
              <a:gd name="connsiteY79" fmla="*/ 1922921 h 3482342"/>
              <a:gd name="connsiteX80" fmla="*/ 6622958 w 12192000"/>
              <a:gd name="connsiteY80" fmla="*/ 1936255 h 3482342"/>
              <a:gd name="connsiteX81" fmla="*/ 6522602 w 12192000"/>
              <a:gd name="connsiteY81" fmla="*/ 1954133 h 3482342"/>
              <a:gd name="connsiteX82" fmla="*/ 6444344 w 12192000"/>
              <a:gd name="connsiteY82" fmla="*/ 1969663 h 3482342"/>
              <a:gd name="connsiteX83" fmla="*/ 6409626 w 12192000"/>
              <a:gd name="connsiteY83" fmla="*/ 1978846 h 3482342"/>
              <a:gd name="connsiteX84" fmla="*/ 6333446 w 12192000"/>
              <a:gd name="connsiteY84" fmla="*/ 1997163 h 3482342"/>
              <a:gd name="connsiteX85" fmla="*/ 6294933 w 12192000"/>
              <a:gd name="connsiteY85" fmla="*/ 2019412 h 3482342"/>
              <a:gd name="connsiteX86" fmla="*/ 6238719 w 12192000"/>
              <a:gd name="connsiteY86" fmla="*/ 2042547 h 3482342"/>
              <a:gd name="connsiteX87" fmla="*/ 6187205 w 12192000"/>
              <a:gd name="connsiteY87" fmla="*/ 2060048 h 3482342"/>
              <a:gd name="connsiteX88" fmla="*/ 6138780 w 12192000"/>
              <a:gd name="connsiteY88" fmla="*/ 2081918 h 3482342"/>
              <a:gd name="connsiteX89" fmla="*/ 6120125 w 12192000"/>
              <a:gd name="connsiteY89" fmla="*/ 2109475 h 3482342"/>
              <a:gd name="connsiteX90" fmla="*/ 6056576 w 12192000"/>
              <a:gd name="connsiteY90" fmla="*/ 2120066 h 3482342"/>
              <a:gd name="connsiteX91" fmla="*/ 5993794 w 12192000"/>
              <a:gd name="connsiteY91" fmla="*/ 2122569 h 3482342"/>
              <a:gd name="connsiteX92" fmla="*/ 5943601 w 12192000"/>
              <a:gd name="connsiteY92" fmla="*/ 2137719 h 3482342"/>
              <a:gd name="connsiteX93" fmla="*/ 5898141 w 12192000"/>
              <a:gd name="connsiteY93" fmla="*/ 2144806 h 3482342"/>
              <a:gd name="connsiteX94" fmla="*/ 5855337 w 12192000"/>
              <a:gd name="connsiteY94" fmla="*/ 2137719 h 3482342"/>
              <a:gd name="connsiteX95" fmla="*/ 5817682 w 12192000"/>
              <a:gd name="connsiteY95" fmla="*/ 2157358 h 3482342"/>
              <a:gd name="connsiteX96" fmla="*/ 5735300 w 12192000"/>
              <a:gd name="connsiteY96" fmla="*/ 2158902 h 3482342"/>
              <a:gd name="connsiteX97" fmla="*/ 5591469 w 12192000"/>
              <a:gd name="connsiteY97" fmla="*/ 2178389 h 3482342"/>
              <a:gd name="connsiteX98" fmla="*/ 5505818 w 12192000"/>
              <a:gd name="connsiteY98" fmla="*/ 2194207 h 3482342"/>
              <a:gd name="connsiteX99" fmla="*/ 5452860 w 12192000"/>
              <a:gd name="connsiteY99" fmla="*/ 2180085 h 3482342"/>
              <a:gd name="connsiteX100" fmla="*/ 5414282 w 12192000"/>
              <a:gd name="connsiteY100" fmla="*/ 2183070 h 3482342"/>
              <a:gd name="connsiteX101" fmla="*/ 5368369 w 12192000"/>
              <a:gd name="connsiteY101" fmla="*/ 2204272 h 3482342"/>
              <a:gd name="connsiteX102" fmla="*/ 5336354 w 12192000"/>
              <a:gd name="connsiteY102" fmla="*/ 2218920 h 3482342"/>
              <a:gd name="connsiteX103" fmla="*/ 5291263 w 12192000"/>
              <a:gd name="connsiteY103" fmla="*/ 2239182 h 3482342"/>
              <a:gd name="connsiteX104" fmla="*/ 5255152 w 12192000"/>
              <a:gd name="connsiteY104" fmla="*/ 2247164 h 3482342"/>
              <a:gd name="connsiteX105" fmla="*/ 5233796 w 12192000"/>
              <a:gd name="connsiteY105" fmla="*/ 2268260 h 3482342"/>
              <a:gd name="connsiteX106" fmla="*/ 5212786 w 12192000"/>
              <a:gd name="connsiteY106" fmla="*/ 2296592 h 3482342"/>
              <a:gd name="connsiteX107" fmla="*/ 5173523 w 12192000"/>
              <a:gd name="connsiteY107" fmla="*/ 2309057 h 3482342"/>
              <a:gd name="connsiteX108" fmla="*/ 5123830 w 12192000"/>
              <a:gd name="connsiteY108" fmla="*/ 2307070 h 3482342"/>
              <a:gd name="connsiteX109" fmla="*/ 5065426 w 12192000"/>
              <a:gd name="connsiteY109" fmla="*/ 2324076 h 3482342"/>
              <a:gd name="connsiteX110" fmla="*/ 4975908 w 12192000"/>
              <a:gd name="connsiteY110" fmla="*/ 2364128 h 3482342"/>
              <a:gd name="connsiteX111" fmla="*/ 4913723 w 12192000"/>
              <a:gd name="connsiteY111" fmla="*/ 2385265 h 3482342"/>
              <a:gd name="connsiteX112" fmla="*/ 4746485 w 12192000"/>
              <a:gd name="connsiteY112" fmla="*/ 2451769 h 3482342"/>
              <a:gd name="connsiteX113" fmla="*/ 4681588 w 12192000"/>
              <a:gd name="connsiteY113" fmla="*/ 2467494 h 3482342"/>
              <a:gd name="connsiteX114" fmla="*/ 1783655 w 12192000"/>
              <a:gd name="connsiteY114" fmla="*/ 3163860 h 3482342"/>
              <a:gd name="connsiteX115" fmla="*/ 1325955 w 12192000"/>
              <a:gd name="connsiteY115" fmla="*/ 3176692 h 3482342"/>
              <a:gd name="connsiteX116" fmla="*/ 1190384 w 12192000"/>
              <a:gd name="connsiteY116" fmla="*/ 3203504 h 3482342"/>
              <a:gd name="connsiteX117" fmla="*/ 1094537 w 12192000"/>
              <a:gd name="connsiteY117" fmla="*/ 3229469 h 3482342"/>
              <a:gd name="connsiteX118" fmla="*/ 779276 w 12192000"/>
              <a:gd name="connsiteY118" fmla="*/ 3327290 h 3482342"/>
              <a:gd name="connsiteX119" fmla="*/ 600378 w 12192000"/>
              <a:gd name="connsiteY119" fmla="*/ 3335250 h 3482342"/>
              <a:gd name="connsiteX120" fmla="*/ 493457 w 12192000"/>
              <a:gd name="connsiteY120" fmla="*/ 3365044 h 3482342"/>
              <a:gd name="connsiteX121" fmla="*/ 349402 w 12192000"/>
              <a:gd name="connsiteY121" fmla="*/ 3380897 h 3482342"/>
              <a:gd name="connsiteX122" fmla="*/ 192183 w 12192000"/>
              <a:gd name="connsiteY122" fmla="*/ 3460075 h 3482342"/>
              <a:gd name="connsiteX123" fmla="*/ 46713 w 12192000"/>
              <a:gd name="connsiteY123" fmla="*/ 3462986 h 3482342"/>
              <a:gd name="connsiteX124" fmla="*/ 2765 w 12192000"/>
              <a:gd name="connsiteY124" fmla="*/ 3480770 h 3482342"/>
              <a:gd name="connsiteX125" fmla="*/ 0 w 12192000"/>
              <a:gd name="connsiteY125" fmla="*/ 3482342 h 3482342"/>
              <a:gd name="connsiteX126" fmla="*/ 0 w 12192000"/>
              <a:gd name="connsiteY12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01385 w 12192000"/>
              <a:gd name="connsiteY42" fmla="*/ 1477515 h 3482342"/>
              <a:gd name="connsiteX43" fmla="*/ 10151958 w 12192000"/>
              <a:gd name="connsiteY43" fmla="*/ 1477515 h 3482342"/>
              <a:gd name="connsiteX44" fmla="*/ 10120184 w 12192000"/>
              <a:gd name="connsiteY44" fmla="*/ 1466924 h 3482342"/>
              <a:gd name="connsiteX45" fmla="*/ 10058690 w 12192000"/>
              <a:gd name="connsiteY45" fmla="*/ 1474888 h 3482342"/>
              <a:gd name="connsiteX46" fmla="*/ 10004424 w 12192000"/>
              <a:gd name="connsiteY46" fmla="*/ 1489801 h 3482342"/>
              <a:gd name="connsiteX47" fmla="*/ 9999951 w 12192000"/>
              <a:gd name="connsiteY47" fmla="*/ 1499127 h 3482342"/>
              <a:gd name="connsiteX48" fmla="*/ 9845462 w 12192000"/>
              <a:gd name="connsiteY48" fmla="*/ 1548192 h 3482342"/>
              <a:gd name="connsiteX49" fmla="*/ 9736156 w 12192000"/>
              <a:gd name="connsiteY49" fmla="*/ 1581928 h 3482342"/>
              <a:gd name="connsiteX50" fmla="*/ 9693355 w 12192000"/>
              <a:gd name="connsiteY50" fmla="*/ 1602632 h 3482342"/>
              <a:gd name="connsiteX51" fmla="*/ 9664242 w 12192000"/>
              <a:gd name="connsiteY51" fmla="*/ 1622075 h 3482342"/>
              <a:gd name="connsiteX52" fmla="*/ 9579195 w 12192000"/>
              <a:gd name="connsiteY52" fmla="*/ 1648017 h 3482342"/>
              <a:gd name="connsiteX53" fmla="*/ 9433652 w 12192000"/>
              <a:gd name="connsiteY53" fmla="*/ 1681174 h 3482342"/>
              <a:gd name="connsiteX54" fmla="*/ 9403775 w 12192000"/>
              <a:gd name="connsiteY54" fmla="*/ 1690403 h 3482342"/>
              <a:gd name="connsiteX55" fmla="*/ 9382503 w 12192000"/>
              <a:gd name="connsiteY55" fmla="*/ 1706957 h 3482342"/>
              <a:gd name="connsiteX56" fmla="*/ 9381410 w 12192000"/>
              <a:gd name="connsiteY56" fmla="*/ 1718312 h 3482342"/>
              <a:gd name="connsiteX57" fmla="*/ 9365685 w 12192000"/>
              <a:gd name="connsiteY57" fmla="*/ 1724772 h 3482342"/>
              <a:gd name="connsiteX58" fmla="*/ 9278020 w 12192000"/>
              <a:gd name="connsiteY58" fmla="*/ 1741161 h 3482342"/>
              <a:gd name="connsiteX59" fmla="*/ 9217145 w 12192000"/>
              <a:gd name="connsiteY59" fmla="*/ 1771195 h 3482342"/>
              <a:gd name="connsiteX60" fmla="*/ 8955875 w 12192000"/>
              <a:gd name="connsiteY60" fmla="*/ 1796806 h 3482342"/>
              <a:gd name="connsiteX61" fmla="*/ 8648415 w 12192000"/>
              <a:gd name="connsiteY61" fmla="*/ 1878623 h 3482342"/>
              <a:gd name="connsiteX62" fmla="*/ 8495949 w 12192000"/>
              <a:gd name="connsiteY62" fmla="*/ 1902425 h 3482342"/>
              <a:gd name="connsiteX63" fmla="*/ 8236214 w 12192000"/>
              <a:gd name="connsiteY63" fmla="*/ 1909725 h 3482342"/>
              <a:gd name="connsiteX64" fmla="*/ 8132104 w 12192000"/>
              <a:gd name="connsiteY64" fmla="*/ 1895727 h 3482342"/>
              <a:gd name="connsiteX65" fmla="*/ 7918078 w 12192000"/>
              <a:gd name="connsiteY65" fmla="*/ 1862668 h 3482342"/>
              <a:gd name="connsiteX66" fmla="*/ 7817899 w 12192000"/>
              <a:gd name="connsiteY66" fmla="*/ 1862176 h 3482342"/>
              <a:gd name="connsiteX67" fmla="*/ 7768994 w 12192000"/>
              <a:gd name="connsiteY67" fmla="*/ 1855721 h 3482342"/>
              <a:gd name="connsiteX68" fmla="*/ 7618027 w 12192000"/>
              <a:gd name="connsiteY68" fmla="*/ 1830959 h 3482342"/>
              <a:gd name="connsiteX69" fmla="*/ 7449425 w 12192000"/>
              <a:gd name="connsiteY69" fmla="*/ 1810910 h 3482342"/>
              <a:gd name="connsiteX70" fmla="*/ 7342915 w 12192000"/>
              <a:gd name="connsiteY70" fmla="*/ 1819827 h 3482342"/>
              <a:gd name="connsiteX71" fmla="*/ 7255191 w 12192000"/>
              <a:gd name="connsiteY71" fmla="*/ 1834354 h 3482342"/>
              <a:gd name="connsiteX72" fmla="*/ 7131205 w 12192000"/>
              <a:gd name="connsiteY72" fmla="*/ 1845557 h 3482342"/>
              <a:gd name="connsiteX73" fmla="*/ 6941837 w 12192000"/>
              <a:gd name="connsiteY73" fmla="*/ 1840640 h 3482342"/>
              <a:gd name="connsiteX74" fmla="*/ 6837145 w 12192000"/>
              <a:gd name="connsiteY74" fmla="*/ 1870724 h 3482342"/>
              <a:gd name="connsiteX75" fmla="*/ 6753991 w 12192000"/>
              <a:gd name="connsiteY75" fmla="*/ 1860969 h 3482342"/>
              <a:gd name="connsiteX76" fmla="*/ 6727754 w 12192000"/>
              <a:gd name="connsiteY76" fmla="*/ 1882372 h 3482342"/>
              <a:gd name="connsiteX77" fmla="*/ 6723371 w 12192000"/>
              <a:gd name="connsiteY77" fmla="*/ 1886494 h 3482342"/>
              <a:gd name="connsiteX78" fmla="*/ 6702779 w 12192000"/>
              <a:gd name="connsiteY78" fmla="*/ 1893601 h 3482342"/>
              <a:gd name="connsiteX79" fmla="*/ 6686657 w 12192000"/>
              <a:gd name="connsiteY79" fmla="*/ 1907344 h 3482342"/>
              <a:gd name="connsiteX80" fmla="*/ 6651330 w 12192000"/>
              <a:gd name="connsiteY80" fmla="*/ 1922921 h 3482342"/>
              <a:gd name="connsiteX81" fmla="*/ 6622958 w 12192000"/>
              <a:gd name="connsiteY81" fmla="*/ 1936255 h 3482342"/>
              <a:gd name="connsiteX82" fmla="*/ 6522602 w 12192000"/>
              <a:gd name="connsiteY82" fmla="*/ 1954133 h 3482342"/>
              <a:gd name="connsiteX83" fmla="*/ 6444344 w 12192000"/>
              <a:gd name="connsiteY83" fmla="*/ 1969663 h 3482342"/>
              <a:gd name="connsiteX84" fmla="*/ 6409626 w 12192000"/>
              <a:gd name="connsiteY84" fmla="*/ 1978846 h 3482342"/>
              <a:gd name="connsiteX85" fmla="*/ 6333446 w 12192000"/>
              <a:gd name="connsiteY85" fmla="*/ 1997163 h 3482342"/>
              <a:gd name="connsiteX86" fmla="*/ 6294933 w 12192000"/>
              <a:gd name="connsiteY86" fmla="*/ 2019412 h 3482342"/>
              <a:gd name="connsiteX87" fmla="*/ 6238719 w 12192000"/>
              <a:gd name="connsiteY87" fmla="*/ 2042547 h 3482342"/>
              <a:gd name="connsiteX88" fmla="*/ 6187205 w 12192000"/>
              <a:gd name="connsiteY88" fmla="*/ 2060048 h 3482342"/>
              <a:gd name="connsiteX89" fmla="*/ 6138780 w 12192000"/>
              <a:gd name="connsiteY89" fmla="*/ 2081918 h 3482342"/>
              <a:gd name="connsiteX90" fmla="*/ 6120125 w 12192000"/>
              <a:gd name="connsiteY90" fmla="*/ 2109475 h 3482342"/>
              <a:gd name="connsiteX91" fmla="*/ 6056576 w 12192000"/>
              <a:gd name="connsiteY91" fmla="*/ 2120066 h 3482342"/>
              <a:gd name="connsiteX92" fmla="*/ 5993794 w 12192000"/>
              <a:gd name="connsiteY92" fmla="*/ 2122569 h 3482342"/>
              <a:gd name="connsiteX93" fmla="*/ 5943601 w 12192000"/>
              <a:gd name="connsiteY93" fmla="*/ 2137719 h 3482342"/>
              <a:gd name="connsiteX94" fmla="*/ 5898141 w 12192000"/>
              <a:gd name="connsiteY94" fmla="*/ 2144806 h 3482342"/>
              <a:gd name="connsiteX95" fmla="*/ 5855337 w 12192000"/>
              <a:gd name="connsiteY95" fmla="*/ 2137719 h 3482342"/>
              <a:gd name="connsiteX96" fmla="*/ 5817682 w 12192000"/>
              <a:gd name="connsiteY96" fmla="*/ 2157358 h 3482342"/>
              <a:gd name="connsiteX97" fmla="*/ 5735300 w 12192000"/>
              <a:gd name="connsiteY97" fmla="*/ 2158902 h 3482342"/>
              <a:gd name="connsiteX98" fmla="*/ 5591469 w 12192000"/>
              <a:gd name="connsiteY98" fmla="*/ 2178389 h 3482342"/>
              <a:gd name="connsiteX99" fmla="*/ 5505818 w 12192000"/>
              <a:gd name="connsiteY99" fmla="*/ 2194207 h 3482342"/>
              <a:gd name="connsiteX100" fmla="*/ 5452860 w 12192000"/>
              <a:gd name="connsiteY100" fmla="*/ 2180085 h 3482342"/>
              <a:gd name="connsiteX101" fmla="*/ 5414282 w 12192000"/>
              <a:gd name="connsiteY101" fmla="*/ 2183070 h 3482342"/>
              <a:gd name="connsiteX102" fmla="*/ 5368369 w 12192000"/>
              <a:gd name="connsiteY102" fmla="*/ 2204272 h 3482342"/>
              <a:gd name="connsiteX103" fmla="*/ 5336354 w 12192000"/>
              <a:gd name="connsiteY103" fmla="*/ 2218920 h 3482342"/>
              <a:gd name="connsiteX104" fmla="*/ 5291263 w 12192000"/>
              <a:gd name="connsiteY104" fmla="*/ 2239182 h 3482342"/>
              <a:gd name="connsiteX105" fmla="*/ 5255152 w 12192000"/>
              <a:gd name="connsiteY105" fmla="*/ 2247164 h 3482342"/>
              <a:gd name="connsiteX106" fmla="*/ 5233796 w 12192000"/>
              <a:gd name="connsiteY106" fmla="*/ 2268260 h 3482342"/>
              <a:gd name="connsiteX107" fmla="*/ 5212786 w 12192000"/>
              <a:gd name="connsiteY107" fmla="*/ 2296592 h 3482342"/>
              <a:gd name="connsiteX108" fmla="*/ 5173523 w 12192000"/>
              <a:gd name="connsiteY108" fmla="*/ 2309057 h 3482342"/>
              <a:gd name="connsiteX109" fmla="*/ 5123830 w 12192000"/>
              <a:gd name="connsiteY109" fmla="*/ 2307070 h 3482342"/>
              <a:gd name="connsiteX110" fmla="*/ 5065426 w 12192000"/>
              <a:gd name="connsiteY110" fmla="*/ 2324076 h 3482342"/>
              <a:gd name="connsiteX111" fmla="*/ 4975908 w 12192000"/>
              <a:gd name="connsiteY111" fmla="*/ 2364128 h 3482342"/>
              <a:gd name="connsiteX112" fmla="*/ 4913723 w 12192000"/>
              <a:gd name="connsiteY112" fmla="*/ 2385265 h 3482342"/>
              <a:gd name="connsiteX113" fmla="*/ 4746485 w 12192000"/>
              <a:gd name="connsiteY113" fmla="*/ 2451769 h 3482342"/>
              <a:gd name="connsiteX114" fmla="*/ 4681588 w 12192000"/>
              <a:gd name="connsiteY114" fmla="*/ 2467494 h 3482342"/>
              <a:gd name="connsiteX115" fmla="*/ 1783655 w 12192000"/>
              <a:gd name="connsiteY115" fmla="*/ 3163860 h 3482342"/>
              <a:gd name="connsiteX116" fmla="*/ 1325955 w 12192000"/>
              <a:gd name="connsiteY116" fmla="*/ 3176692 h 3482342"/>
              <a:gd name="connsiteX117" fmla="*/ 1190384 w 12192000"/>
              <a:gd name="connsiteY117" fmla="*/ 3203504 h 3482342"/>
              <a:gd name="connsiteX118" fmla="*/ 1094537 w 12192000"/>
              <a:gd name="connsiteY118" fmla="*/ 3229469 h 3482342"/>
              <a:gd name="connsiteX119" fmla="*/ 779276 w 12192000"/>
              <a:gd name="connsiteY119" fmla="*/ 3327290 h 3482342"/>
              <a:gd name="connsiteX120" fmla="*/ 600378 w 12192000"/>
              <a:gd name="connsiteY120" fmla="*/ 3335250 h 3482342"/>
              <a:gd name="connsiteX121" fmla="*/ 493457 w 12192000"/>
              <a:gd name="connsiteY121" fmla="*/ 3365044 h 3482342"/>
              <a:gd name="connsiteX122" fmla="*/ 349402 w 12192000"/>
              <a:gd name="connsiteY122" fmla="*/ 3380897 h 3482342"/>
              <a:gd name="connsiteX123" fmla="*/ 192183 w 12192000"/>
              <a:gd name="connsiteY123" fmla="*/ 3460075 h 3482342"/>
              <a:gd name="connsiteX124" fmla="*/ 46713 w 12192000"/>
              <a:gd name="connsiteY124" fmla="*/ 3462986 h 3482342"/>
              <a:gd name="connsiteX125" fmla="*/ 2765 w 12192000"/>
              <a:gd name="connsiteY125" fmla="*/ 3480770 h 3482342"/>
              <a:gd name="connsiteX126" fmla="*/ 0 w 12192000"/>
              <a:gd name="connsiteY126" fmla="*/ 3482342 h 3482342"/>
              <a:gd name="connsiteX127" fmla="*/ 0 w 12192000"/>
              <a:gd name="connsiteY12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64012 w 12192000"/>
              <a:gd name="connsiteY37" fmla="*/ 1391778 h 3482342"/>
              <a:gd name="connsiteX38" fmla="*/ 10405409 w 12192000"/>
              <a:gd name="connsiteY38" fmla="*/ 1422789 h 3482342"/>
              <a:gd name="connsiteX39" fmla="*/ 10370530 w 12192000"/>
              <a:gd name="connsiteY39" fmla="*/ 1441596 h 3482342"/>
              <a:gd name="connsiteX40" fmla="*/ 10300239 w 12192000"/>
              <a:gd name="connsiteY40" fmla="*/ 1456332 h 3482342"/>
              <a:gd name="connsiteX41" fmla="*/ 10264922 w 12192000"/>
              <a:gd name="connsiteY41" fmla="*/ 1472107 h 3482342"/>
              <a:gd name="connsiteX42" fmla="*/ 10229629 w 12192000"/>
              <a:gd name="connsiteY42" fmla="*/ 1470454 h 3482342"/>
              <a:gd name="connsiteX43" fmla="*/ 10201385 w 12192000"/>
              <a:gd name="connsiteY43" fmla="*/ 1477515 h 3482342"/>
              <a:gd name="connsiteX44" fmla="*/ 10151958 w 12192000"/>
              <a:gd name="connsiteY44" fmla="*/ 1477515 h 3482342"/>
              <a:gd name="connsiteX45" fmla="*/ 10120184 w 12192000"/>
              <a:gd name="connsiteY45" fmla="*/ 1466924 h 3482342"/>
              <a:gd name="connsiteX46" fmla="*/ 10058690 w 12192000"/>
              <a:gd name="connsiteY46" fmla="*/ 1474888 h 3482342"/>
              <a:gd name="connsiteX47" fmla="*/ 10004424 w 12192000"/>
              <a:gd name="connsiteY47" fmla="*/ 1489801 h 3482342"/>
              <a:gd name="connsiteX48" fmla="*/ 9999951 w 12192000"/>
              <a:gd name="connsiteY48" fmla="*/ 1499127 h 3482342"/>
              <a:gd name="connsiteX49" fmla="*/ 9845462 w 12192000"/>
              <a:gd name="connsiteY49" fmla="*/ 1548192 h 3482342"/>
              <a:gd name="connsiteX50" fmla="*/ 9736156 w 12192000"/>
              <a:gd name="connsiteY50" fmla="*/ 1581928 h 3482342"/>
              <a:gd name="connsiteX51" fmla="*/ 9693355 w 12192000"/>
              <a:gd name="connsiteY51" fmla="*/ 1602632 h 3482342"/>
              <a:gd name="connsiteX52" fmla="*/ 9664242 w 12192000"/>
              <a:gd name="connsiteY52" fmla="*/ 1622075 h 3482342"/>
              <a:gd name="connsiteX53" fmla="*/ 9579195 w 12192000"/>
              <a:gd name="connsiteY53" fmla="*/ 1648017 h 3482342"/>
              <a:gd name="connsiteX54" fmla="*/ 9433652 w 12192000"/>
              <a:gd name="connsiteY54" fmla="*/ 1681174 h 3482342"/>
              <a:gd name="connsiteX55" fmla="*/ 9403775 w 12192000"/>
              <a:gd name="connsiteY55" fmla="*/ 1690403 h 3482342"/>
              <a:gd name="connsiteX56" fmla="*/ 9382503 w 12192000"/>
              <a:gd name="connsiteY56" fmla="*/ 1706957 h 3482342"/>
              <a:gd name="connsiteX57" fmla="*/ 9381410 w 12192000"/>
              <a:gd name="connsiteY57" fmla="*/ 1718312 h 3482342"/>
              <a:gd name="connsiteX58" fmla="*/ 9365685 w 12192000"/>
              <a:gd name="connsiteY58" fmla="*/ 1724772 h 3482342"/>
              <a:gd name="connsiteX59" fmla="*/ 9278020 w 12192000"/>
              <a:gd name="connsiteY59" fmla="*/ 1741161 h 3482342"/>
              <a:gd name="connsiteX60" fmla="*/ 9217145 w 12192000"/>
              <a:gd name="connsiteY60" fmla="*/ 1771195 h 3482342"/>
              <a:gd name="connsiteX61" fmla="*/ 8955875 w 12192000"/>
              <a:gd name="connsiteY61" fmla="*/ 1796806 h 3482342"/>
              <a:gd name="connsiteX62" fmla="*/ 8648415 w 12192000"/>
              <a:gd name="connsiteY62" fmla="*/ 1878623 h 3482342"/>
              <a:gd name="connsiteX63" fmla="*/ 8495949 w 12192000"/>
              <a:gd name="connsiteY63" fmla="*/ 1902425 h 3482342"/>
              <a:gd name="connsiteX64" fmla="*/ 8236214 w 12192000"/>
              <a:gd name="connsiteY64" fmla="*/ 1909725 h 3482342"/>
              <a:gd name="connsiteX65" fmla="*/ 8132104 w 12192000"/>
              <a:gd name="connsiteY65" fmla="*/ 1895727 h 3482342"/>
              <a:gd name="connsiteX66" fmla="*/ 7918078 w 12192000"/>
              <a:gd name="connsiteY66" fmla="*/ 1862668 h 3482342"/>
              <a:gd name="connsiteX67" fmla="*/ 7817899 w 12192000"/>
              <a:gd name="connsiteY67" fmla="*/ 1862176 h 3482342"/>
              <a:gd name="connsiteX68" fmla="*/ 7768994 w 12192000"/>
              <a:gd name="connsiteY68" fmla="*/ 1855721 h 3482342"/>
              <a:gd name="connsiteX69" fmla="*/ 7618027 w 12192000"/>
              <a:gd name="connsiteY69" fmla="*/ 1830959 h 3482342"/>
              <a:gd name="connsiteX70" fmla="*/ 7449425 w 12192000"/>
              <a:gd name="connsiteY70" fmla="*/ 1810910 h 3482342"/>
              <a:gd name="connsiteX71" fmla="*/ 7342915 w 12192000"/>
              <a:gd name="connsiteY71" fmla="*/ 1819827 h 3482342"/>
              <a:gd name="connsiteX72" fmla="*/ 7255191 w 12192000"/>
              <a:gd name="connsiteY72" fmla="*/ 1834354 h 3482342"/>
              <a:gd name="connsiteX73" fmla="*/ 7131205 w 12192000"/>
              <a:gd name="connsiteY73" fmla="*/ 1845557 h 3482342"/>
              <a:gd name="connsiteX74" fmla="*/ 6941837 w 12192000"/>
              <a:gd name="connsiteY74" fmla="*/ 1840640 h 3482342"/>
              <a:gd name="connsiteX75" fmla="*/ 6837145 w 12192000"/>
              <a:gd name="connsiteY75" fmla="*/ 1870724 h 3482342"/>
              <a:gd name="connsiteX76" fmla="*/ 6753991 w 12192000"/>
              <a:gd name="connsiteY76" fmla="*/ 1860969 h 3482342"/>
              <a:gd name="connsiteX77" fmla="*/ 6727754 w 12192000"/>
              <a:gd name="connsiteY77" fmla="*/ 1882372 h 3482342"/>
              <a:gd name="connsiteX78" fmla="*/ 6723371 w 12192000"/>
              <a:gd name="connsiteY78" fmla="*/ 1886494 h 3482342"/>
              <a:gd name="connsiteX79" fmla="*/ 6702779 w 12192000"/>
              <a:gd name="connsiteY79" fmla="*/ 1893601 h 3482342"/>
              <a:gd name="connsiteX80" fmla="*/ 6686657 w 12192000"/>
              <a:gd name="connsiteY80" fmla="*/ 1907344 h 3482342"/>
              <a:gd name="connsiteX81" fmla="*/ 6651330 w 12192000"/>
              <a:gd name="connsiteY81" fmla="*/ 1922921 h 3482342"/>
              <a:gd name="connsiteX82" fmla="*/ 6622958 w 12192000"/>
              <a:gd name="connsiteY82" fmla="*/ 1936255 h 3482342"/>
              <a:gd name="connsiteX83" fmla="*/ 6522602 w 12192000"/>
              <a:gd name="connsiteY83" fmla="*/ 1954133 h 3482342"/>
              <a:gd name="connsiteX84" fmla="*/ 6444344 w 12192000"/>
              <a:gd name="connsiteY84" fmla="*/ 1969663 h 3482342"/>
              <a:gd name="connsiteX85" fmla="*/ 6409626 w 12192000"/>
              <a:gd name="connsiteY85" fmla="*/ 1978846 h 3482342"/>
              <a:gd name="connsiteX86" fmla="*/ 6333446 w 12192000"/>
              <a:gd name="connsiteY86" fmla="*/ 1997163 h 3482342"/>
              <a:gd name="connsiteX87" fmla="*/ 6294933 w 12192000"/>
              <a:gd name="connsiteY87" fmla="*/ 2019412 h 3482342"/>
              <a:gd name="connsiteX88" fmla="*/ 6238719 w 12192000"/>
              <a:gd name="connsiteY88" fmla="*/ 2042547 h 3482342"/>
              <a:gd name="connsiteX89" fmla="*/ 6187205 w 12192000"/>
              <a:gd name="connsiteY89" fmla="*/ 2060048 h 3482342"/>
              <a:gd name="connsiteX90" fmla="*/ 6138780 w 12192000"/>
              <a:gd name="connsiteY90" fmla="*/ 2081918 h 3482342"/>
              <a:gd name="connsiteX91" fmla="*/ 6120125 w 12192000"/>
              <a:gd name="connsiteY91" fmla="*/ 2109475 h 3482342"/>
              <a:gd name="connsiteX92" fmla="*/ 6056576 w 12192000"/>
              <a:gd name="connsiteY92" fmla="*/ 2120066 h 3482342"/>
              <a:gd name="connsiteX93" fmla="*/ 5993794 w 12192000"/>
              <a:gd name="connsiteY93" fmla="*/ 2122569 h 3482342"/>
              <a:gd name="connsiteX94" fmla="*/ 5943601 w 12192000"/>
              <a:gd name="connsiteY94" fmla="*/ 2137719 h 3482342"/>
              <a:gd name="connsiteX95" fmla="*/ 5898141 w 12192000"/>
              <a:gd name="connsiteY95" fmla="*/ 2144806 h 3482342"/>
              <a:gd name="connsiteX96" fmla="*/ 5855337 w 12192000"/>
              <a:gd name="connsiteY96" fmla="*/ 2137719 h 3482342"/>
              <a:gd name="connsiteX97" fmla="*/ 5817682 w 12192000"/>
              <a:gd name="connsiteY97" fmla="*/ 2157358 h 3482342"/>
              <a:gd name="connsiteX98" fmla="*/ 5735300 w 12192000"/>
              <a:gd name="connsiteY98" fmla="*/ 2158902 h 3482342"/>
              <a:gd name="connsiteX99" fmla="*/ 5591469 w 12192000"/>
              <a:gd name="connsiteY99" fmla="*/ 2178389 h 3482342"/>
              <a:gd name="connsiteX100" fmla="*/ 5505818 w 12192000"/>
              <a:gd name="connsiteY100" fmla="*/ 2194207 h 3482342"/>
              <a:gd name="connsiteX101" fmla="*/ 5452860 w 12192000"/>
              <a:gd name="connsiteY101" fmla="*/ 2180085 h 3482342"/>
              <a:gd name="connsiteX102" fmla="*/ 5414282 w 12192000"/>
              <a:gd name="connsiteY102" fmla="*/ 2183070 h 3482342"/>
              <a:gd name="connsiteX103" fmla="*/ 5368369 w 12192000"/>
              <a:gd name="connsiteY103" fmla="*/ 2204272 h 3482342"/>
              <a:gd name="connsiteX104" fmla="*/ 5336354 w 12192000"/>
              <a:gd name="connsiteY104" fmla="*/ 2218920 h 3482342"/>
              <a:gd name="connsiteX105" fmla="*/ 5291263 w 12192000"/>
              <a:gd name="connsiteY105" fmla="*/ 2239182 h 3482342"/>
              <a:gd name="connsiteX106" fmla="*/ 5255152 w 12192000"/>
              <a:gd name="connsiteY106" fmla="*/ 2247164 h 3482342"/>
              <a:gd name="connsiteX107" fmla="*/ 5233796 w 12192000"/>
              <a:gd name="connsiteY107" fmla="*/ 2268260 h 3482342"/>
              <a:gd name="connsiteX108" fmla="*/ 5212786 w 12192000"/>
              <a:gd name="connsiteY108" fmla="*/ 2296592 h 3482342"/>
              <a:gd name="connsiteX109" fmla="*/ 5173523 w 12192000"/>
              <a:gd name="connsiteY109" fmla="*/ 2309057 h 3482342"/>
              <a:gd name="connsiteX110" fmla="*/ 5123830 w 12192000"/>
              <a:gd name="connsiteY110" fmla="*/ 2307070 h 3482342"/>
              <a:gd name="connsiteX111" fmla="*/ 5065426 w 12192000"/>
              <a:gd name="connsiteY111" fmla="*/ 2324076 h 3482342"/>
              <a:gd name="connsiteX112" fmla="*/ 4975908 w 12192000"/>
              <a:gd name="connsiteY112" fmla="*/ 2364128 h 3482342"/>
              <a:gd name="connsiteX113" fmla="*/ 4913723 w 12192000"/>
              <a:gd name="connsiteY113" fmla="*/ 2385265 h 3482342"/>
              <a:gd name="connsiteX114" fmla="*/ 4746485 w 12192000"/>
              <a:gd name="connsiteY114" fmla="*/ 2451769 h 3482342"/>
              <a:gd name="connsiteX115" fmla="*/ 4681588 w 12192000"/>
              <a:gd name="connsiteY115" fmla="*/ 2467494 h 3482342"/>
              <a:gd name="connsiteX116" fmla="*/ 1783655 w 12192000"/>
              <a:gd name="connsiteY116" fmla="*/ 3163860 h 3482342"/>
              <a:gd name="connsiteX117" fmla="*/ 1325955 w 12192000"/>
              <a:gd name="connsiteY117" fmla="*/ 3176692 h 3482342"/>
              <a:gd name="connsiteX118" fmla="*/ 1190384 w 12192000"/>
              <a:gd name="connsiteY118" fmla="*/ 3203504 h 3482342"/>
              <a:gd name="connsiteX119" fmla="*/ 1094537 w 12192000"/>
              <a:gd name="connsiteY119" fmla="*/ 3229469 h 3482342"/>
              <a:gd name="connsiteX120" fmla="*/ 779276 w 12192000"/>
              <a:gd name="connsiteY120" fmla="*/ 3327290 h 3482342"/>
              <a:gd name="connsiteX121" fmla="*/ 600378 w 12192000"/>
              <a:gd name="connsiteY121" fmla="*/ 3335250 h 3482342"/>
              <a:gd name="connsiteX122" fmla="*/ 493457 w 12192000"/>
              <a:gd name="connsiteY122" fmla="*/ 3365044 h 3482342"/>
              <a:gd name="connsiteX123" fmla="*/ 349402 w 12192000"/>
              <a:gd name="connsiteY123" fmla="*/ 3380897 h 3482342"/>
              <a:gd name="connsiteX124" fmla="*/ 192183 w 12192000"/>
              <a:gd name="connsiteY124" fmla="*/ 3460075 h 3482342"/>
              <a:gd name="connsiteX125" fmla="*/ 46713 w 12192000"/>
              <a:gd name="connsiteY125" fmla="*/ 3462986 h 3482342"/>
              <a:gd name="connsiteX126" fmla="*/ 2765 w 12192000"/>
              <a:gd name="connsiteY126" fmla="*/ 3480770 h 3482342"/>
              <a:gd name="connsiteX127" fmla="*/ 0 w 12192000"/>
              <a:gd name="connsiteY127" fmla="*/ 3482342 h 3482342"/>
              <a:gd name="connsiteX128" fmla="*/ 0 w 12192000"/>
              <a:gd name="connsiteY12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13263 w 12192000"/>
              <a:gd name="connsiteY36" fmla="*/ 1350756 h 3482342"/>
              <a:gd name="connsiteX37" fmla="*/ 10487356 w 12192000"/>
              <a:gd name="connsiteY37" fmla="*/ 1385722 h 3482342"/>
              <a:gd name="connsiteX38" fmla="*/ 10464012 w 12192000"/>
              <a:gd name="connsiteY38" fmla="*/ 1391778 h 3482342"/>
              <a:gd name="connsiteX39" fmla="*/ 10405409 w 12192000"/>
              <a:gd name="connsiteY39" fmla="*/ 1422789 h 3482342"/>
              <a:gd name="connsiteX40" fmla="*/ 10370530 w 12192000"/>
              <a:gd name="connsiteY40" fmla="*/ 1441596 h 3482342"/>
              <a:gd name="connsiteX41" fmla="*/ 10300239 w 12192000"/>
              <a:gd name="connsiteY41" fmla="*/ 1456332 h 3482342"/>
              <a:gd name="connsiteX42" fmla="*/ 10264922 w 12192000"/>
              <a:gd name="connsiteY42" fmla="*/ 1472107 h 3482342"/>
              <a:gd name="connsiteX43" fmla="*/ 10229629 w 12192000"/>
              <a:gd name="connsiteY43" fmla="*/ 1470454 h 3482342"/>
              <a:gd name="connsiteX44" fmla="*/ 10201385 w 12192000"/>
              <a:gd name="connsiteY44" fmla="*/ 1477515 h 3482342"/>
              <a:gd name="connsiteX45" fmla="*/ 10151958 w 12192000"/>
              <a:gd name="connsiteY45" fmla="*/ 1477515 h 3482342"/>
              <a:gd name="connsiteX46" fmla="*/ 10120184 w 12192000"/>
              <a:gd name="connsiteY46" fmla="*/ 1466924 h 3482342"/>
              <a:gd name="connsiteX47" fmla="*/ 10058690 w 12192000"/>
              <a:gd name="connsiteY47" fmla="*/ 1474888 h 3482342"/>
              <a:gd name="connsiteX48" fmla="*/ 10004424 w 12192000"/>
              <a:gd name="connsiteY48" fmla="*/ 1489801 h 3482342"/>
              <a:gd name="connsiteX49" fmla="*/ 9999951 w 12192000"/>
              <a:gd name="connsiteY49" fmla="*/ 1499127 h 3482342"/>
              <a:gd name="connsiteX50" fmla="*/ 9845462 w 12192000"/>
              <a:gd name="connsiteY50" fmla="*/ 1548192 h 3482342"/>
              <a:gd name="connsiteX51" fmla="*/ 9736156 w 12192000"/>
              <a:gd name="connsiteY51" fmla="*/ 1581928 h 3482342"/>
              <a:gd name="connsiteX52" fmla="*/ 9693355 w 12192000"/>
              <a:gd name="connsiteY52" fmla="*/ 1602632 h 3482342"/>
              <a:gd name="connsiteX53" fmla="*/ 9664242 w 12192000"/>
              <a:gd name="connsiteY53" fmla="*/ 1622075 h 3482342"/>
              <a:gd name="connsiteX54" fmla="*/ 9579195 w 12192000"/>
              <a:gd name="connsiteY54" fmla="*/ 1648017 h 3482342"/>
              <a:gd name="connsiteX55" fmla="*/ 9433652 w 12192000"/>
              <a:gd name="connsiteY55" fmla="*/ 1681174 h 3482342"/>
              <a:gd name="connsiteX56" fmla="*/ 9403775 w 12192000"/>
              <a:gd name="connsiteY56" fmla="*/ 1690403 h 3482342"/>
              <a:gd name="connsiteX57" fmla="*/ 9382503 w 12192000"/>
              <a:gd name="connsiteY57" fmla="*/ 1706957 h 3482342"/>
              <a:gd name="connsiteX58" fmla="*/ 9381410 w 12192000"/>
              <a:gd name="connsiteY58" fmla="*/ 1718312 h 3482342"/>
              <a:gd name="connsiteX59" fmla="*/ 9365685 w 12192000"/>
              <a:gd name="connsiteY59" fmla="*/ 1724772 h 3482342"/>
              <a:gd name="connsiteX60" fmla="*/ 9278020 w 12192000"/>
              <a:gd name="connsiteY60" fmla="*/ 1741161 h 3482342"/>
              <a:gd name="connsiteX61" fmla="*/ 9217145 w 12192000"/>
              <a:gd name="connsiteY61" fmla="*/ 1771195 h 3482342"/>
              <a:gd name="connsiteX62" fmla="*/ 8955875 w 12192000"/>
              <a:gd name="connsiteY62" fmla="*/ 1796806 h 3482342"/>
              <a:gd name="connsiteX63" fmla="*/ 8648415 w 12192000"/>
              <a:gd name="connsiteY63" fmla="*/ 1878623 h 3482342"/>
              <a:gd name="connsiteX64" fmla="*/ 8495949 w 12192000"/>
              <a:gd name="connsiteY64" fmla="*/ 1902425 h 3482342"/>
              <a:gd name="connsiteX65" fmla="*/ 8236214 w 12192000"/>
              <a:gd name="connsiteY65" fmla="*/ 1909725 h 3482342"/>
              <a:gd name="connsiteX66" fmla="*/ 8132104 w 12192000"/>
              <a:gd name="connsiteY66" fmla="*/ 1895727 h 3482342"/>
              <a:gd name="connsiteX67" fmla="*/ 7918078 w 12192000"/>
              <a:gd name="connsiteY67" fmla="*/ 1862668 h 3482342"/>
              <a:gd name="connsiteX68" fmla="*/ 7817899 w 12192000"/>
              <a:gd name="connsiteY68" fmla="*/ 1862176 h 3482342"/>
              <a:gd name="connsiteX69" fmla="*/ 7768994 w 12192000"/>
              <a:gd name="connsiteY69" fmla="*/ 1855721 h 3482342"/>
              <a:gd name="connsiteX70" fmla="*/ 7618027 w 12192000"/>
              <a:gd name="connsiteY70" fmla="*/ 1830959 h 3482342"/>
              <a:gd name="connsiteX71" fmla="*/ 7449425 w 12192000"/>
              <a:gd name="connsiteY71" fmla="*/ 1810910 h 3482342"/>
              <a:gd name="connsiteX72" fmla="*/ 7342915 w 12192000"/>
              <a:gd name="connsiteY72" fmla="*/ 1819827 h 3482342"/>
              <a:gd name="connsiteX73" fmla="*/ 7255191 w 12192000"/>
              <a:gd name="connsiteY73" fmla="*/ 1834354 h 3482342"/>
              <a:gd name="connsiteX74" fmla="*/ 7131205 w 12192000"/>
              <a:gd name="connsiteY74" fmla="*/ 1845557 h 3482342"/>
              <a:gd name="connsiteX75" fmla="*/ 6941837 w 12192000"/>
              <a:gd name="connsiteY75" fmla="*/ 1840640 h 3482342"/>
              <a:gd name="connsiteX76" fmla="*/ 6837145 w 12192000"/>
              <a:gd name="connsiteY76" fmla="*/ 1870724 h 3482342"/>
              <a:gd name="connsiteX77" fmla="*/ 6753991 w 12192000"/>
              <a:gd name="connsiteY77" fmla="*/ 1860969 h 3482342"/>
              <a:gd name="connsiteX78" fmla="*/ 6727754 w 12192000"/>
              <a:gd name="connsiteY78" fmla="*/ 1882372 h 3482342"/>
              <a:gd name="connsiteX79" fmla="*/ 6723371 w 12192000"/>
              <a:gd name="connsiteY79" fmla="*/ 1886494 h 3482342"/>
              <a:gd name="connsiteX80" fmla="*/ 6702779 w 12192000"/>
              <a:gd name="connsiteY80" fmla="*/ 1893601 h 3482342"/>
              <a:gd name="connsiteX81" fmla="*/ 6686657 w 12192000"/>
              <a:gd name="connsiteY81" fmla="*/ 1907344 h 3482342"/>
              <a:gd name="connsiteX82" fmla="*/ 6651330 w 12192000"/>
              <a:gd name="connsiteY82" fmla="*/ 1922921 h 3482342"/>
              <a:gd name="connsiteX83" fmla="*/ 6622958 w 12192000"/>
              <a:gd name="connsiteY83" fmla="*/ 1936255 h 3482342"/>
              <a:gd name="connsiteX84" fmla="*/ 6522602 w 12192000"/>
              <a:gd name="connsiteY84" fmla="*/ 1954133 h 3482342"/>
              <a:gd name="connsiteX85" fmla="*/ 6444344 w 12192000"/>
              <a:gd name="connsiteY85" fmla="*/ 1969663 h 3482342"/>
              <a:gd name="connsiteX86" fmla="*/ 6409626 w 12192000"/>
              <a:gd name="connsiteY86" fmla="*/ 1978846 h 3482342"/>
              <a:gd name="connsiteX87" fmla="*/ 6333446 w 12192000"/>
              <a:gd name="connsiteY87" fmla="*/ 1997163 h 3482342"/>
              <a:gd name="connsiteX88" fmla="*/ 6294933 w 12192000"/>
              <a:gd name="connsiteY88" fmla="*/ 2019412 h 3482342"/>
              <a:gd name="connsiteX89" fmla="*/ 6238719 w 12192000"/>
              <a:gd name="connsiteY89" fmla="*/ 2042547 h 3482342"/>
              <a:gd name="connsiteX90" fmla="*/ 6187205 w 12192000"/>
              <a:gd name="connsiteY90" fmla="*/ 2060048 h 3482342"/>
              <a:gd name="connsiteX91" fmla="*/ 6138780 w 12192000"/>
              <a:gd name="connsiteY91" fmla="*/ 2081918 h 3482342"/>
              <a:gd name="connsiteX92" fmla="*/ 6120125 w 12192000"/>
              <a:gd name="connsiteY92" fmla="*/ 2109475 h 3482342"/>
              <a:gd name="connsiteX93" fmla="*/ 6056576 w 12192000"/>
              <a:gd name="connsiteY93" fmla="*/ 2120066 h 3482342"/>
              <a:gd name="connsiteX94" fmla="*/ 5993794 w 12192000"/>
              <a:gd name="connsiteY94" fmla="*/ 2122569 h 3482342"/>
              <a:gd name="connsiteX95" fmla="*/ 5943601 w 12192000"/>
              <a:gd name="connsiteY95" fmla="*/ 2137719 h 3482342"/>
              <a:gd name="connsiteX96" fmla="*/ 5898141 w 12192000"/>
              <a:gd name="connsiteY96" fmla="*/ 2144806 h 3482342"/>
              <a:gd name="connsiteX97" fmla="*/ 5855337 w 12192000"/>
              <a:gd name="connsiteY97" fmla="*/ 2137719 h 3482342"/>
              <a:gd name="connsiteX98" fmla="*/ 5817682 w 12192000"/>
              <a:gd name="connsiteY98" fmla="*/ 2157358 h 3482342"/>
              <a:gd name="connsiteX99" fmla="*/ 5735300 w 12192000"/>
              <a:gd name="connsiteY99" fmla="*/ 2158902 h 3482342"/>
              <a:gd name="connsiteX100" fmla="*/ 5591469 w 12192000"/>
              <a:gd name="connsiteY100" fmla="*/ 2178389 h 3482342"/>
              <a:gd name="connsiteX101" fmla="*/ 5505818 w 12192000"/>
              <a:gd name="connsiteY101" fmla="*/ 2194207 h 3482342"/>
              <a:gd name="connsiteX102" fmla="*/ 5452860 w 12192000"/>
              <a:gd name="connsiteY102" fmla="*/ 2180085 h 3482342"/>
              <a:gd name="connsiteX103" fmla="*/ 5414282 w 12192000"/>
              <a:gd name="connsiteY103" fmla="*/ 2183070 h 3482342"/>
              <a:gd name="connsiteX104" fmla="*/ 5368369 w 12192000"/>
              <a:gd name="connsiteY104" fmla="*/ 2204272 h 3482342"/>
              <a:gd name="connsiteX105" fmla="*/ 5336354 w 12192000"/>
              <a:gd name="connsiteY105" fmla="*/ 2218920 h 3482342"/>
              <a:gd name="connsiteX106" fmla="*/ 5291263 w 12192000"/>
              <a:gd name="connsiteY106" fmla="*/ 2239182 h 3482342"/>
              <a:gd name="connsiteX107" fmla="*/ 5255152 w 12192000"/>
              <a:gd name="connsiteY107" fmla="*/ 2247164 h 3482342"/>
              <a:gd name="connsiteX108" fmla="*/ 5233796 w 12192000"/>
              <a:gd name="connsiteY108" fmla="*/ 2268260 h 3482342"/>
              <a:gd name="connsiteX109" fmla="*/ 5212786 w 12192000"/>
              <a:gd name="connsiteY109" fmla="*/ 2296592 h 3482342"/>
              <a:gd name="connsiteX110" fmla="*/ 5173523 w 12192000"/>
              <a:gd name="connsiteY110" fmla="*/ 2309057 h 3482342"/>
              <a:gd name="connsiteX111" fmla="*/ 5123830 w 12192000"/>
              <a:gd name="connsiteY111" fmla="*/ 2307070 h 3482342"/>
              <a:gd name="connsiteX112" fmla="*/ 5065426 w 12192000"/>
              <a:gd name="connsiteY112" fmla="*/ 2324076 h 3482342"/>
              <a:gd name="connsiteX113" fmla="*/ 4975908 w 12192000"/>
              <a:gd name="connsiteY113" fmla="*/ 2364128 h 3482342"/>
              <a:gd name="connsiteX114" fmla="*/ 4913723 w 12192000"/>
              <a:gd name="connsiteY114" fmla="*/ 2385265 h 3482342"/>
              <a:gd name="connsiteX115" fmla="*/ 4746485 w 12192000"/>
              <a:gd name="connsiteY115" fmla="*/ 2451769 h 3482342"/>
              <a:gd name="connsiteX116" fmla="*/ 4681588 w 12192000"/>
              <a:gd name="connsiteY116" fmla="*/ 2467494 h 3482342"/>
              <a:gd name="connsiteX117" fmla="*/ 1783655 w 12192000"/>
              <a:gd name="connsiteY117" fmla="*/ 3163860 h 3482342"/>
              <a:gd name="connsiteX118" fmla="*/ 1325955 w 12192000"/>
              <a:gd name="connsiteY118" fmla="*/ 3176692 h 3482342"/>
              <a:gd name="connsiteX119" fmla="*/ 1190384 w 12192000"/>
              <a:gd name="connsiteY119" fmla="*/ 3203504 h 3482342"/>
              <a:gd name="connsiteX120" fmla="*/ 1094537 w 12192000"/>
              <a:gd name="connsiteY120" fmla="*/ 3229469 h 3482342"/>
              <a:gd name="connsiteX121" fmla="*/ 779276 w 12192000"/>
              <a:gd name="connsiteY121" fmla="*/ 3327290 h 3482342"/>
              <a:gd name="connsiteX122" fmla="*/ 600378 w 12192000"/>
              <a:gd name="connsiteY122" fmla="*/ 3335250 h 3482342"/>
              <a:gd name="connsiteX123" fmla="*/ 493457 w 12192000"/>
              <a:gd name="connsiteY123" fmla="*/ 3365044 h 3482342"/>
              <a:gd name="connsiteX124" fmla="*/ 349402 w 12192000"/>
              <a:gd name="connsiteY124" fmla="*/ 3380897 h 3482342"/>
              <a:gd name="connsiteX125" fmla="*/ 192183 w 12192000"/>
              <a:gd name="connsiteY125" fmla="*/ 3460075 h 3482342"/>
              <a:gd name="connsiteX126" fmla="*/ 46713 w 12192000"/>
              <a:gd name="connsiteY126" fmla="*/ 3462986 h 3482342"/>
              <a:gd name="connsiteX127" fmla="*/ 2765 w 12192000"/>
              <a:gd name="connsiteY127" fmla="*/ 3480770 h 3482342"/>
              <a:gd name="connsiteX128" fmla="*/ 0 w 12192000"/>
              <a:gd name="connsiteY128" fmla="*/ 3482342 h 3482342"/>
              <a:gd name="connsiteX129" fmla="*/ 0 w 12192000"/>
              <a:gd name="connsiteY12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50756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0314 w 12192000"/>
              <a:gd name="connsiteY36" fmla="*/ 1343356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79906 w 12192000"/>
              <a:gd name="connsiteY32" fmla="*/ 1332049 h 3482342"/>
              <a:gd name="connsiteX33" fmla="*/ 10639834 w 12192000"/>
              <a:gd name="connsiteY33" fmla="*/ 1324989 h 3482342"/>
              <a:gd name="connsiteX34" fmla="*/ 10603863 w 12192000"/>
              <a:gd name="connsiteY34" fmla="*/ 1346886 h 3482342"/>
              <a:gd name="connsiteX35" fmla="*/ 10573203 w 12192000"/>
              <a:gd name="connsiteY35" fmla="*/ 1351996 h 3482342"/>
              <a:gd name="connsiteX36" fmla="*/ 10547375 w 12192000"/>
              <a:gd name="connsiteY36" fmla="*/ 1375130 h 3482342"/>
              <a:gd name="connsiteX37" fmla="*/ 10513263 w 12192000"/>
              <a:gd name="connsiteY37" fmla="*/ 1371939 h 3482342"/>
              <a:gd name="connsiteX38" fmla="*/ 10487356 w 12192000"/>
              <a:gd name="connsiteY38" fmla="*/ 1385722 h 3482342"/>
              <a:gd name="connsiteX39" fmla="*/ 10464012 w 12192000"/>
              <a:gd name="connsiteY39" fmla="*/ 1391778 h 3482342"/>
              <a:gd name="connsiteX40" fmla="*/ 10405409 w 12192000"/>
              <a:gd name="connsiteY40" fmla="*/ 1422789 h 3482342"/>
              <a:gd name="connsiteX41" fmla="*/ 10370530 w 12192000"/>
              <a:gd name="connsiteY41" fmla="*/ 1441596 h 3482342"/>
              <a:gd name="connsiteX42" fmla="*/ 10300239 w 12192000"/>
              <a:gd name="connsiteY42" fmla="*/ 1456332 h 3482342"/>
              <a:gd name="connsiteX43" fmla="*/ 10264922 w 12192000"/>
              <a:gd name="connsiteY43" fmla="*/ 1472107 h 3482342"/>
              <a:gd name="connsiteX44" fmla="*/ 10229629 w 12192000"/>
              <a:gd name="connsiteY44" fmla="*/ 1470454 h 3482342"/>
              <a:gd name="connsiteX45" fmla="*/ 10201385 w 12192000"/>
              <a:gd name="connsiteY45" fmla="*/ 1477515 h 3482342"/>
              <a:gd name="connsiteX46" fmla="*/ 10151958 w 12192000"/>
              <a:gd name="connsiteY46" fmla="*/ 1477515 h 3482342"/>
              <a:gd name="connsiteX47" fmla="*/ 10120184 w 12192000"/>
              <a:gd name="connsiteY47" fmla="*/ 1466924 h 3482342"/>
              <a:gd name="connsiteX48" fmla="*/ 10058690 w 12192000"/>
              <a:gd name="connsiteY48" fmla="*/ 1474888 h 3482342"/>
              <a:gd name="connsiteX49" fmla="*/ 10004424 w 12192000"/>
              <a:gd name="connsiteY49" fmla="*/ 1489801 h 3482342"/>
              <a:gd name="connsiteX50" fmla="*/ 9999951 w 12192000"/>
              <a:gd name="connsiteY50" fmla="*/ 1499127 h 3482342"/>
              <a:gd name="connsiteX51" fmla="*/ 9845462 w 12192000"/>
              <a:gd name="connsiteY51" fmla="*/ 1548192 h 3482342"/>
              <a:gd name="connsiteX52" fmla="*/ 9736156 w 12192000"/>
              <a:gd name="connsiteY52" fmla="*/ 1581928 h 3482342"/>
              <a:gd name="connsiteX53" fmla="*/ 9693355 w 12192000"/>
              <a:gd name="connsiteY53" fmla="*/ 1602632 h 3482342"/>
              <a:gd name="connsiteX54" fmla="*/ 9664242 w 12192000"/>
              <a:gd name="connsiteY54" fmla="*/ 1622075 h 3482342"/>
              <a:gd name="connsiteX55" fmla="*/ 9579195 w 12192000"/>
              <a:gd name="connsiteY55" fmla="*/ 1648017 h 3482342"/>
              <a:gd name="connsiteX56" fmla="*/ 9433652 w 12192000"/>
              <a:gd name="connsiteY56" fmla="*/ 1681174 h 3482342"/>
              <a:gd name="connsiteX57" fmla="*/ 9403775 w 12192000"/>
              <a:gd name="connsiteY57" fmla="*/ 1690403 h 3482342"/>
              <a:gd name="connsiteX58" fmla="*/ 9382503 w 12192000"/>
              <a:gd name="connsiteY58" fmla="*/ 1706957 h 3482342"/>
              <a:gd name="connsiteX59" fmla="*/ 9381410 w 12192000"/>
              <a:gd name="connsiteY59" fmla="*/ 1718312 h 3482342"/>
              <a:gd name="connsiteX60" fmla="*/ 9365685 w 12192000"/>
              <a:gd name="connsiteY60" fmla="*/ 1724772 h 3482342"/>
              <a:gd name="connsiteX61" fmla="*/ 9278020 w 12192000"/>
              <a:gd name="connsiteY61" fmla="*/ 1741161 h 3482342"/>
              <a:gd name="connsiteX62" fmla="*/ 9217145 w 12192000"/>
              <a:gd name="connsiteY62" fmla="*/ 1771195 h 3482342"/>
              <a:gd name="connsiteX63" fmla="*/ 8955875 w 12192000"/>
              <a:gd name="connsiteY63" fmla="*/ 1796806 h 3482342"/>
              <a:gd name="connsiteX64" fmla="*/ 8648415 w 12192000"/>
              <a:gd name="connsiteY64" fmla="*/ 1878623 h 3482342"/>
              <a:gd name="connsiteX65" fmla="*/ 8495949 w 12192000"/>
              <a:gd name="connsiteY65" fmla="*/ 1902425 h 3482342"/>
              <a:gd name="connsiteX66" fmla="*/ 8236214 w 12192000"/>
              <a:gd name="connsiteY66" fmla="*/ 1909725 h 3482342"/>
              <a:gd name="connsiteX67" fmla="*/ 8132104 w 12192000"/>
              <a:gd name="connsiteY67" fmla="*/ 1895727 h 3482342"/>
              <a:gd name="connsiteX68" fmla="*/ 7918078 w 12192000"/>
              <a:gd name="connsiteY68" fmla="*/ 1862668 h 3482342"/>
              <a:gd name="connsiteX69" fmla="*/ 7817899 w 12192000"/>
              <a:gd name="connsiteY69" fmla="*/ 1862176 h 3482342"/>
              <a:gd name="connsiteX70" fmla="*/ 7768994 w 12192000"/>
              <a:gd name="connsiteY70" fmla="*/ 1855721 h 3482342"/>
              <a:gd name="connsiteX71" fmla="*/ 7618027 w 12192000"/>
              <a:gd name="connsiteY71" fmla="*/ 1830959 h 3482342"/>
              <a:gd name="connsiteX72" fmla="*/ 7449425 w 12192000"/>
              <a:gd name="connsiteY72" fmla="*/ 1810910 h 3482342"/>
              <a:gd name="connsiteX73" fmla="*/ 7342915 w 12192000"/>
              <a:gd name="connsiteY73" fmla="*/ 1819827 h 3482342"/>
              <a:gd name="connsiteX74" fmla="*/ 7255191 w 12192000"/>
              <a:gd name="connsiteY74" fmla="*/ 1834354 h 3482342"/>
              <a:gd name="connsiteX75" fmla="*/ 7131205 w 12192000"/>
              <a:gd name="connsiteY75" fmla="*/ 1845557 h 3482342"/>
              <a:gd name="connsiteX76" fmla="*/ 6941837 w 12192000"/>
              <a:gd name="connsiteY76" fmla="*/ 1840640 h 3482342"/>
              <a:gd name="connsiteX77" fmla="*/ 6837145 w 12192000"/>
              <a:gd name="connsiteY77" fmla="*/ 1870724 h 3482342"/>
              <a:gd name="connsiteX78" fmla="*/ 6753991 w 12192000"/>
              <a:gd name="connsiteY78" fmla="*/ 1860969 h 3482342"/>
              <a:gd name="connsiteX79" fmla="*/ 6727754 w 12192000"/>
              <a:gd name="connsiteY79" fmla="*/ 1882372 h 3482342"/>
              <a:gd name="connsiteX80" fmla="*/ 6723371 w 12192000"/>
              <a:gd name="connsiteY80" fmla="*/ 1886494 h 3482342"/>
              <a:gd name="connsiteX81" fmla="*/ 6702779 w 12192000"/>
              <a:gd name="connsiteY81" fmla="*/ 1893601 h 3482342"/>
              <a:gd name="connsiteX82" fmla="*/ 6686657 w 12192000"/>
              <a:gd name="connsiteY82" fmla="*/ 1907344 h 3482342"/>
              <a:gd name="connsiteX83" fmla="*/ 6651330 w 12192000"/>
              <a:gd name="connsiteY83" fmla="*/ 1922921 h 3482342"/>
              <a:gd name="connsiteX84" fmla="*/ 6622958 w 12192000"/>
              <a:gd name="connsiteY84" fmla="*/ 1936255 h 3482342"/>
              <a:gd name="connsiteX85" fmla="*/ 6522602 w 12192000"/>
              <a:gd name="connsiteY85" fmla="*/ 1954133 h 3482342"/>
              <a:gd name="connsiteX86" fmla="*/ 6444344 w 12192000"/>
              <a:gd name="connsiteY86" fmla="*/ 1969663 h 3482342"/>
              <a:gd name="connsiteX87" fmla="*/ 6409626 w 12192000"/>
              <a:gd name="connsiteY87" fmla="*/ 1978846 h 3482342"/>
              <a:gd name="connsiteX88" fmla="*/ 6333446 w 12192000"/>
              <a:gd name="connsiteY88" fmla="*/ 1997163 h 3482342"/>
              <a:gd name="connsiteX89" fmla="*/ 6294933 w 12192000"/>
              <a:gd name="connsiteY89" fmla="*/ 2019412 h 3482342"/>
              <a:gd name="connsiteX90" fmla="*/ 6238719 w 12192000"/>
              <a:gd name="connsiteY90" fmla="*/ 2042547 h 3482342"/>
              <a:gd name="connsiteX91" fmla="*/ 6187205 w 12192000"/>
              <a:gd name="connsiteY91" fmla="*/ 2060048 h 3482342"/>
              <a:gd name="connsiteX92" fmla="*/ 6138780 w 12192000"/>
              <a:gd name="connsiteY92" fmla="*/ 2081918 h 3482342"/>
              <a:gd name="connsiteX93" fmla="*/ 6120125 w 12192000"/>
              <a:gd name="connsiteY93" fmla="*/ 2109475 h 3482342"/>
              <a:gd name="connsiteX94" fmla="*/ 6056576 w 12192000"/>
              <a:gd name="connsiteY94" fmla="*/ 2120066 h 3482342"/>
              <a:gd name="connsiteX95" fmla="*/ 5993794 w 12192000"/>
              <a:gd name="connsiteY95" fmla="*/ 2122569 h 3482342"/>
              <a:gd name="connsiteX96" fmla="*/ 5943601 w 12192000"/>
              <a:gd name="connsiteY96" fmla="*/ 2137719 h 3482342"/>
              <a:gd name="connsiteX97" fmla="*/ 5898141 w 12192000"/>
              <a:gd name="connsiteY97" fmla="*/ 2144806 h 3482342"/>
              <a:gd name="connsiteX98" fmla="*/ 5855337 w 12192000"/>
              <a:gd name="connsiteY98" fmla="*/ 2137719 h 3482342"/>
              <a:gd name="connsiteX99" fmla="*/ 5817682 w 12192000"/>
              <a:gd name="connsiteY99" fmla="*/ 2157358 h 3482342"/>
              <a:gd name="connsiteX100" fmla="*/ 5735300 w 12192000"/>
              <a:gd name="connsiteY100" fmla="*/ 2158902 h 3482342"/>
              <a:gd name="connsiteX101" fmla="*/ 5591469 w 12192000"/>
              <a:gd name="connsiteY101" fmla="*/ 2178389 h 3482342"/>
              <a:gd name="connsiteX102" fmla="*/ 5505818 w 12192000"/>
              <a:gd name="connsiteY102" fmla="*/ 2194207 h 3482342"/>
              <a:gd name="connsiteX103" fmla="*/ 5452860 w 12192000"/>
              <a:gd name="connsiteY103" fmla="*/ 2180085 h 3482342"/>
              <a:gd name="connsiteX104" fmla="*/ 5414282 w 12192000"/>
              <a:gd name="connsiteY104" fmla="*/ 2183070 h 3482342"/>
              <a:gd name="connsiteX105" fmla="*/ 5368369 w 12192000"/>
              <a:gd name="connsiteY105" fmla="*/ 2204272 h 3482342"/>
              <a:gd name="connsiteX106" fmla="*/ 5336354 w 12192000"/>
              <a:gd name="connsiteY106" fmla="*/ 2218920 h 3482342"/>
              <a:gd name="connsiteX107" fmla="*/ 5291263 w 12192000"/>
              <a:gd name="connsiteY107" fmla="*/ 2239182 h 3482342"/>
              <a:gd name="connsiteX108" fmla="*/ 5255152 w 12192000"/>
              <a:gd name="connsiteY108" fmla="*/ 2247164 h 3482342"/>
              <a:gd name="connsiteX109" fmla="*/ 5233796 w 12192000"/>
              <a:gd name="connsiteY109" fmla="*/ 2268260 h 3482342"/>
              <a:gd name="connsiteX110" fmla="*/ 5212786 w 12192000"/>
              <a:gd name="connsiteY110" fmla="*/ 2296592 h 3482342"/>
              <a:gd name="connsiteX111" fmla="*/ 5173523 w 12192000"/>
              <a:gd name="connsiteY111" fmla="*/ 2309057 h 3482342"/>
              <a:gd name="connsiteX112" fmla="*/ 5123830 w 12192000"/>
              <a:gd name="connsiteY112" fmla="*/ 2307070 h 3482342"/>
              <a:gd name="connsiteX113" fmla="*/ 5065426 w 12192000"/>
              <a:gd name="connsiteY113" fmla="*/ 2324076 h 3482342"/>
              <a:gd name="connsiteX114" fmla="*/ 4975908 w 12192000"/>
              <a:gd name="connsiteY114" fmla="*/ 2364128 h 3482342"/>
              <a:gd name="connsiteX115" fmla="*/ 4913723 w 12192000"/>
              <a:gd name="connsiteY115" fmla="*/ 2385265 h 3482342"/>
              <a:gd name="connsiteX116" fmla="*/ 4746485 w 12192000"/>
              <a:gd name="connsiteY116" fmla="*/ 2451769 h 3482342"/>
              <a:gd name="connsiteX117" fmla="*/ 4681588 w 12192000"/>
              <a:gd name="connsiteY117" fmla="*/ 2467494 h 3482342"/>
              <a:gd name="connsiteX118" fmla="*/ 1783655 w 12192000"/>
              <a:gd name="connsiteY118" fmla="*/ 3163860 h 3482342"/>
              <a:gd name="connsiteX119" fmla="*/ 1325955 w 12192000"/>
              <a:gd name="connsiteY119" fmla="*/ 3176692 h 3482342"/>
              <a:gd name="connsiteX120" fmla="*/ 1190384 w 12192000"/>
              <a:gd name="connsiteY120" fmla="*/ 3203504 h 3482342"/>
              <a:gd name="connsiteX121" fmla="*/ 1094537 w 12192000"/>
              <a:gd name="connsiteY121" fmla="*/ 3229469 h 3482342"/>
              <a:gd name="connsiteX122" fmla="*/ 779276 w 12192000"/>
              <a:gd name="connsiteY122" fmla="*/ 3327290 h 3482342"/>
              <a:gd name="connsiteX123" fmla="*/ 600378 w 12192000"/>
              <a:gd name="connsiteY123" fmla="*/ 3335250 h 3482342"/>
              <a:gd name="connsiteX124" fmla="*/ 493457 w 12192000"/>
              <a:gd name="connsiteY124" fmla="*/ 3365044 h 3482342"/>
              <a:gd name="connsiteX125" fmla="*/ 349402 w 12192000"/>
              <a:gd name="connsiteY125" fmla="*/ 3380897 h 3482342"/>
              <a:gd name="connsiteX126" fmla="*/ 192183 w 12192000"/>
              <a:gd name="connsiteY126" fmla="*/ 3460075 h 3482342"/>
              <a:gd name="connsiteX127" fmla="*/ 46713 w 12192000"/>
              <a:gd name="connsiteY127" fmla="*/ 3462986 h 3482342"/>
              <a:gd name="connsiteX128" fmla="*/ 2765 w 12192000"/>
              <a:gd name="connsiteY128" fmla="*/ 3480770 h 3482342"/>
              <a:gd name="connsiteX129" fmla="*/ 0 w 12192000"/>
              <a:gd name="connsiteY129" fmla="*/ 3482342 h 3482342"/>
              <a:gd name="connsiteX130" fmla="*/ 0 w 12192000"/>
              <a:gd name="connsiteY13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58690 w 12192000"/>
              <a:gd name="connsiteY49" fmla="*/ 1474888 h 3482342"/>
              <a:gd name="connsiteX50" fmla="*/ 10004424 w 12192000"/>
              <a:gd name="connsiteY50" fmla="*/ 1489801 h 3482342"/>
              <a:gd name="connsiteX51" fmla="*/ 9999951 w 12192000"/>
              <a:gd name="connsiteY51" fmla="*/ 1499127 h 3482342"/>
              <a:gd name="connsiteX52" fmla="*/ 9845462 w 12192000"/>
              <a:gd name="connsiteY52" fmla="*/ 1548192 h 3482342"/>
              <a:gd name="connsiteX53" fmla="*/ 9736156 w 12192000"/>
              <a:gd name="connsiteY53" fmla="*/ 1581928 h 3482342"/>
              <a:gd name="connsiteX54" fmla="*/ 9693355 w 12192000"/>
              <a:gd name="connsiteY54" fmla="*/ 1602632 h 3482342"/>
              <a:gd name="connsiteX55" fmla="*/ 9664242 w 12192000"/>
              <a:gd name="connsiteY55" fmla="*/ 1622075 h 3482342"/>
              <a:gd name="connsiteX56" fmla="*/ 9579195 w 12192000"/>
              <a:gd name="connsiteY56" fmla="*/ 1648017 h 3482342"/>
              <a:gd name="connsiteX57" fmla="*/ 9433652 w 12192000"/>
              <a:gd name="connsiteY57" fmla="*/ 1681174 h 3482342"/>
              <a:gd name="connsiteX58" fmla="*/ 9403775 w 12192000"/>
              <a:gd name="connsiteY58" fmla="*/ 1690403 h 3482342"/>
              <a:gd name="connsiteX59" fmla="*/ 9382503 w 12192000"/>
              <a:gd name="connsiteY59" fmla="*/ 1706957 h 3482342"/>
              <a:gd name="connsiteX60" fmla="*/ 9381410 w 12192000"/>
              <a:gd name="connsiteY60" fmla="*/ 1718312 h 3482342"/>
              <a:gd name="connsiteX61" fmla="*/ 9365685 w 12192000"/>
              <a:gd name="connsiteY61" fmla="*/ 1724772 h 3482342"/>
              <a:gd name="connsiteX62" fmla="*/ 9278020 w 12192000"/>
              <a:gd name="connsiteY62" fmla="*/ 1741161 h 3482342"/>
              <a:gd name="connsiteX63" fmla="*/ 9217145 w 12192000"/>
              <a:gd name="connsiteY63" fmla="*/ 1771195 h 3482342"/>
              <a:gd name="connsiteX64" fmla="*/ 8955875 w 12192000"/>
              <a:gd name="connsiteY64" fmla="*/ 1796806 h 3482342"/>
              <a:gd name="connsiteX65" fmla="*/ 8648415 w 12192000"/>
              <a:gd name="connsiteY65" fmla="*/ 1878623 h 3482342"/>
              <a:gd name="connsiteX66" fmla="*/ 8495949 w 12192000"/>
              <a:gd name="connsiteY66" fmla="*/ 1902425 h 3482342"/>
              <a:gd name="connsiteX67" fmla="*/ 8236214 w 12192000"/>
              <a:gd name="connsiteY67" fmla="*/ 1909725 h 3482342"/>
              <a:gd name="connsiteX68" fmla="*/ 8132104 w 12192000"/>
              <a:gd name="connsiteY68" fmla="*/ 1895727 h 3482342"/>
              <a:gd name="connsiteX69" fmla="*/ 7918078 w 12192000"/>
              <a:gd name="connsiteY69" fmla="*/ 1862668 h 3482342"/>
              <a:gd name="connsiteX70" fmla="*/ 7817899 w 12192000"/>
              <a:gd name="connsiteY70" fmla="*/ 1862176 h 3482342"/>
              <a:gd name="connsiteX71" fmla="*/ 7768994 w 12192000"/>
              <a:gd name="connsiteY71" fmla="*/ 1855721 h 3482342"/>
              <a:gd name="connsiteX72" fmla="*/ 7618027 w 12192000"/>
              <a:gd name="connsiteY72" fmla="*/ 1830959 h 3482342"/>
              <a:gd name="connsiteX73" fmla="*/ 7449425 w 12192000"/>
              <a:gd name="connsiteY73" fmla="*/ 1810910 h 3482342"/>
              <a:gd name="connsiteX74" fmla="*/ 7342915 w 12192000"/>
              <a:gd name="connsiteY74" fmla="*/ 1819827 h 3482342"/>
              <a:gd name="connsiteX75" fmla="*/ 7255191 w 12192000"/>
              <a:gd name="connsiteY75" fmla="*/ 1834354 h 3482342"/>
              <a:gd name="connsiteX76" fmla="*/ 7131205 w 12192000"/>
              <a:gd name="connsiteY76" fmla="*/ 1845557 h 3482342"/>
              <a:gd name="connsiteX77" fmla="*/ 6941837 w 12192000"/>
              <a:gd name="connsiteY77" fmla="*/ 1840640 h 3482342"/>
              <a:gd name="connsiteX78" fmla="*/ 6837145 w 12192000"/>
              <a:gd name="connsiteY78" fmla="*/ 1870724 h 3482342"/>
              <a:gd name="connsiteX79" fmla="*/ 6753991 w 12192000"/>
              <a:gd name="connsiteY79" fmla="*/ 1860969 h 3482342"/>
              <a:gd name="connsiteX80" fmla="*/ 6727754 w 12192000"/>
              <a:gd name="connsiteY80" fmla="*/ 1882372 h 3482342"/>
              <a:gd name="connsiteX81" fmla="*/ 6723371 w 12192000"/>
              <a:gd name="connsiteY81" fmla="*/ 1886494 h 3482342"/>
              <a:gd name="connsiteX82" fmla="*/ 6702779 w 12192000"/>
              <a:gd name="connsiteY82" fmla="*/ 1893601 h 3482342"/>
              <a:gd name="connsiteX83" fmla="*/ 6686657 w 12192000"/>
              <a:gd name="connsiteY83" fmla="*/ 1907344 h 3482342"/>
              <a:gd name="connsiteX84" fmla="*/ 6651330 w 12192000"/>
              <a:gd name="connsiteY84" fmla="*/ 1922921 h 3482342"/>
              <a:gd name="connsiteX85" fmla="*/ 6622958 w 12192000"/>
              <a:gd name="connsiteY85" fmla="*/ 1936255 h 3482342"/>
              <a:gd name="connsiteX86" fmla="*/ 6522602 w 12192000"/>
              <a:gd name="connsiteY86" fmla="*/ 1954133 h 3482342"/>
              <a:gd name="connsiteX87" fmla="*/ 6444344 w 12192000"/>
              <a:gd name="connsiteY87" fmla="*/ 1969663 h 3482342"/>
              <a:gd name="connsiteX88" fmla="*/ 6409626 w 12192000"/>
              <a:gd name="connsiteY88" fmla="*/ 1978846 h 3482342"/>
              <a:gd name="connsiteX89" fmla="*/ 6333446 w 12192000"/>
              <a:gd name="connsiteY89" fmla="*/ 1997163 h 3482342"/>
              <a:gd name="connsiteX90" fmla="*/ 6294933 w 12192000"/>
              <a:gd name="connsiteY90" fmla="*/ 2019412 h 3482342"/>
              <a:gd name="connsiteX91" fmla="*/ 6238719 w 12192000"/>
              <a:gd name="connsiteY91" fmla="*/ 2042547 h 3482342"/>
              <a:gd name="connsiteX92" fmla="*/ 6187205 w 12192000"/>
              <a:gd name="connsiteY92" fmla="*/ 2060048 h 3482342"/>
              <a:gd name="connsiteX93" fmla="*/ 6138780 w 12192000"/>
              <a:gd name="connsiteY93" fmla="*/ 2081918 h 3482342"/>
              <a:gd name="connsiteX94" fmla="*/ 6120125 w 12192000"/>
              <a:gd name="connsiteY94" fmla="*/ 2109475 h 3482342"/>
              <a:gd name="connsiteX95" fmla="*/ 6056576 w 12192000"/>
              <a:gd name="connsiteY95" fmla="*/ 2120066 h 3482342"/>
              <a:gd name="connsiteX96" fmla="*/ 5993794 w 12192000"/>
              <a:gd name="connsiteY96" fmla="*/ 2122569 h 3482342"/>
              <a:gd name="connsiteX97" fmla="*/ 5943601 w 12192000"/>
              <a:gd name="connsiteY97" fmla="*/ 2137719 h 3482342"/>
              <a:gd name="connsiteX98" fmla="*/ 5898141 w 12192000"/>
              <a:gd name="connsiteY98" fmla="*/ 2144806 h 3482342"/>
              <a:gd name="connsiteX99" fmla="*/ 5855337 w 12192000"/>
              <a:gd name="connsiteY99" fmla="*/ 2137719 h 3482342"/>
              <a:gd name="connsiteX100" fmla="*/ 5817682 w 12192000"/>
              <a:gd name="connsiteY100" fmla="*/ 2157358 h 3482342"/>
              <a:gd name="connsiteX101" fmla="*/ 5735300 w 12192000"/>
              <a:gd name="connsiteY101" fmla="*/ 2158902 h 3482342"/>
              <a:gd name="connsiteX102" fmla="*/ 5591469 w 12192000"/>
              <a:gd name="connsiteY102" fmla="*/ 2178389 h 3482342"/>
              <a:gd name="connsiteX103" fmla="*/ 5505818 w 12192000"/>
              <a:gd name="connsiteY103" fmla="*/ 2194207 h 3482342"/>
              <a:gd name="connsiteX104" fmla="*/ 5452860 w 12192000"/>
              <a:gd name="connsiteY104" fmla="*/ 2180085 h 3482342"/>
              <a:gd name="connsiteX105" fmla="*/ 5414282 w 12192000"/>
              <a:gd name="connsiteY105" fmla="*/ 2183070 h 3482342"/>
              <a:gd name="connsiteX106" fmla="*/ 5368369 w 12192000"/>
              <a:gd name="connsiteY106" fmla="*/ 2204272 h 3482342"/>
              <a:gd name="connsiteX107" fmla="*/ 5336354 w 12192000"/>
              <a:gd name="connsiteY107" fmla="*/ 2218920 h 3482342"/>
              <a:gd name="connsiteX108" fmla="*/ 5291263 w 12192000"/>
              <a:gd name="connsiteY108" fmla="*/ 2239182 h 3482342"/>
              <a:gd name="connsiteX109" fmla="*/ 5255152 w 12192000"/>
              <a:gd name="connsiteY109" fmla="*/ 2247164 h 3482342"/>
              <a:gd name="connsiteX110" fmla="*/ 5233796 w 12192000"/>
              <a:gd name="connsiteY110" fmla="*/ 2268260 h 3482342"/>
              <a:gd name="connsiteX111" fmla="*/ 5212786 w 12192000"/>
              <a:gd name="connsiteY111" fmla="*/ 2296592 h 3482342"/>
              <a:gd name="connsiteX112" fmla="*/ 5173523 w 12192000"/>
              <a:gd name="connsiteY112" fmla="*/ 2309057 h 3482342"/>
              <a:gd name="connsiteX113" fmla="*/ 5123830 w 12192000"/>
              <a:gd name="connsiteY113" fmla="*/ 2307070 h 3482342"/>
              <a:gd name="connsiteX114" fmla="*/ 5065426 w 12192000"/>
              <a:gd name="connsiteY114" fmla="*/ 2324076 h 3482342"/>
              <a:gd name="connsiteX115" fmla="*/ 4975908 w 12192000"/>
              <a:gd name="connsiteY115" fmla="*/ 2364128 h 3482342"/>
              <a:gd name="connsiteX116" fmla="*/ 4913723 w 12192000"/>
              <a:gd name="connsiteY116" fmla="*/ 2385265 h 3482342"/>
              <a:gd name="connsiteX117" fmla="*/ 4746485 w 12192000"/>
              <a:gd name="connsiteY117" fmla="*/ 2451769 h 3482342"/>
              <a:gd name="connsiteX118" fmla="*/ 4681588 w 12192000"/>
              <a:gd name="connsiteY118" fmla="*/ 2467494 h 3482342"/>
              <a:gd name="connsiteX119" fmla="*/ 1783655 w 12192000"/>
              <a:gd name="connsiteY119" fmla="*/ 3163860 h 3482342"/>
              <a:gd name="connsiteX120" fmla="*/ 1325955 w 12192000"/>
              <a:gd name="connsiteY120" fmla="*/ 3176692 h 3482342"/>
              <a:gd name="connsiteX121" fmla="*/ 1190384 w 12192000"/>
              <a:gd name="connsiteY121" fmla="*/ 3203504 h 3482342"/>
              <a:gd name="connsiteX122" fmla="*/ 1094537 w 12192000"/>
              <a:gd name="connsiteY122" fmla="*/ 3229469 h 3482342"/>
              <a:gd name="connsiteX123" fmla="*/ 779276 w 12192000"/>
              <a:gd name="connsiteY123" fmla="*/ 3327290 h 3482342"/>
              <a:gd name="connsiteX124" fmla="*/ 600378 w 12192000"/>
              <a:gd name="connsiteY124" fmla="*/ 3335250 h 3482342"/>
              <a:gd name="connsiteX125" fmla="*/ 493457 w 12192000"/>
              <a:gd name="connsiteY125" fmla="*/ 3365044 h 3482342"/>
              <a:gd name="connsiteX126" fmla="*/ 349402 w 12192000"/>
              <a:gd name="connsiteY126" fmla="*/ 3380897 h 3482342"/>
              <a:gd name="connsiteX127" fmla="*/ 192183 w 12192000"/>
              <a:gd name="connsiteY127" fmla="*/ 3460075 h 3482342"/>
              <a:gd name="connsiteX128" fmla="*/ 46713 w 12192000"/>
              <a:gd name="connsiteY128" fmla="*/ 3462986 h 3482342"/>
              <a:gd name="connsiteX129" fmla="*/ 2765 w 12192000"/>
              <a:gd name="connsiteY129" fmla="*/ 3480770 h 3482342"/>
              <a:gd name="connsiteX130" fmla="*/ 0 w 12192000"/>
              <a:gd name="connsiteY130" fmla="*/ 3482342 h 3482342"/>
              <a:gd name="connsiteX131" fmla="*/ 0 w 12192000"/>
              <a:gd name="connsiteY13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495949 w 12192000"/>
              <a:gd name="connsiteY67" fmla="*/ 1902425 h 3482342"/>
              <a:gd name="connsiteX68" fmla="*/ 8236214 w 12192000"/>
              <a:gd name="connsiteY68" fmla="*/ 1909725 h 3482342"/>
              <a:gd name="connsiteX69" fmla="*/ 8132104 w 12192000"/>
              <a:gd name="connsiteY69" fmla="*/ 1895727 h 3482342"/>
              <a:gd name="connsiteX70" fmla="*/ 7918078 w 12192000"/>
              <a:gd name="connsiteY70" fmla="*/ 1862668 h 3482342"/>
              <a:gd name="connsiteX71" fmla="*/ 7817899 w 12192000"/>
              <a:gd name="connsiteY71" fmla="*/ 1862176 h 3482342"/>
              <a:gd name="connsiteX72" fmla="*/ 7768994 w 12192000"/>
              <a:gd name="connsiteY72" fmla="*/ 1855721 h 3482342"/>
              <a:gd name="connsiteX73" fmla="*/ 7618027 w 12192000"/>
              <a:gd name="connsiteY73" fmla="*/ 1830959 h 3482342"/>
              <a:gd name="connsiteX74" fmla="*/ 7449425 w 12192000"/>
              <a:gd name="connsiteY74" fmla="*/ 1810910 h 3482342"/>
              <a:gd name="connsiteX75" fmla="*/ 7342915 w 12192000"/>
              <a:gd name="connsiteY75" fmla="*/ 1819827 h 3482342"/>
              <a:gd name="connsiteX76" fmla="*/ 7255191 w 12192000"/>
              <a:gd name="connsiteY76" fmla="*/ 1834354 h 3482342"/>
              <a:gd name="connsiteX77" fmla="*/ 7131205 w 12192000"/>
              <a:gd name="connsiteY77" fmla="*/ 1845557 h 3482342"/>
              <a:gd name="connsiteX78" fmla="*/ 6941837 w 12192000"/>
              <a:gd name="connsiteY78" fmla="*/ 1840640 h 3482342"/>
              <a:gd name="connsiteX79" fmla="*/ 6837145 w 12192000"/>
              <a:gd name="connsiteY79" fmla="*/ 1870724 h 3482342"/>
              <a:gd name="connsiteX80" fmla="*/ 6753991 w 12192000"/>
              <a:gd name="connsiteY80" fmla="*/ 1860969 h 3482342"/>
              <a:gd name="connsiteX81" fmla="*/ 6727754 w 12192000"/>
              <a:gd name="connsiteY81" fmla="*/ 1882372 h 3482342"/>
              <a:gd name="connsiteX82" fmla="*/ 6723371 w 12192000"/>
              <a:gd name="connsiteY82" fmla="*/ 1886494 h 3482342"/>
              <a:gd name="connsiteX83" fmla="*/ 6702779 w 12192000"/>
              <a:gd name="connsiteY83" fmla="*/ 1893601 h 3482342"/>
              <a:gd name="connsiteX84" fmla="*/ 6686657 w 12192000"/>
              <a:gd name="connsiteY84" fmla="*/ 1907344 h 3482342"/>
              <a:gd name="connsiteX85" fmla="*/ 6651330 w 12192000"/>
              <a:gd name="connsiteY85" fmla="*/ 1922921 h 3482342"/>
              <a:gd name="connsiteX86" fmla="*/ 6622958 w 12192000"/>
              <a:gd name="connsiteY86" fmla="*/ 1936255 h 3482342"/>
              <a:gd name="connsiteX87" fmla="*/ 6522602 w 12192000"/>
              <a:gd name="connsiteY87" fmla="*/ 1954133 h 3482342"/>
              <a:gd name="connsiteX88" fmla="*/ 6444344 w 12192000"/>
              <a:gd name="connsiteY88" fmla="*/ 1969663 h 3482342"/>
              <a:gd name="connsiteX89" fmla="*/ 6409626 w 12192000"/>
              <a:gd name="connsiteY89" fmla="*/ 1978846 h 3482342"/>
              <a:gd name="connsiteX90" fmla="*/ 6333446 w 12192000"/>
              <a:gd name="connsiteY90" fmla="*/ 1997163 h 3482342"/>
              <a:gd name="connsiteX91" fmla="*/ 6294933 w 12192000"/>
              <a:gd name="connsiteY91" fmla="*/ 2019412 h 3482342"/>
              <a:gd name="connsiteX92" fmla="*/ 6238719 w 12192000"/>
              <a:gd name="connsiteY92" fmla="*/ 2042547 h 3482342"/>
              <a:gd name="connsiteX93" fmla="*/ 6187205 w 12192000"/>
              <a:gd name="connsiteY93" fmla="*/ 2060048 h 3482342"/>
              <a:gd name="connsiteX94" fmla="*/ 6138780 w 12192000"/>
              <a:gd name="connsiteY94" fmla="*/ 2081918 h 3482342"/>
              <a:gd name="connsiteX95" fmla="*/ 6120125 w 12192000"/>
              <a:gd name="connsiteY95" fmla="*/ 2109475 h 3482342"/>
              <a:gd name="connsiteX96" fmla="*/ 6056576 w 12192000"/>
              <a:gd name="connsiteY96" fmla="*/ 2120066 h 3482342"/>
              <a:gd name="connsiteX97" fmla="*/ 5993794 w 12192000"/>
              <a:gd name="connsiteY97" fmla="*/ 2122569 h 3482342"/>
              <a:gd name="connsiteX98" fmla="*/ 5943601 w 12192000"/>
              <a:gd name="connsiteY98" fmla="*/ 2137719 h 3482342"/>
              <a:gd name="connsiteX99" fmla="*/ 5898141 w 12192000"/>
              <a:gd name="connsiteY99" fmla="*/ 2144806 h 3482342"/>
              <a:gd name="connsiteX100" fmla="*/ 5855337 w 12192000"/>
              <a:gd name="connsiteY100" fmla="*/ 2137719 h 3482342"/>
              <a:gd name="connsiteX101" fmla="*/ 5817682 w 12192000"/>
              <a:gd name="connsiteY101" fmla="*/ 2157358 h 3482342"/>
              <a:gd name="connsiteX102" fmla="*/ 5735300 w 12192000"/>
              <a:gd name="connsiteY102" fmla="*/ 2158902 h 3482342"/>
              <a:gd name="connsiteX103" fmla="*/ 5591469 w 12192000"/>
              <a:gd name="connsiteY103" fmla="*/ 2178389 h 3482342"/>
              <a:gd name="connsiteX104" fmla="*/ 5505818 w 12192000"/>
              <a:gd name="connsiteY104" fmla="*/ 2194207 h 3482342"/>
              <a:gd name="connsiteX105" fmla="*/ 5452860 w 12192000"/>
              <a:gd name="connsiteY105" fmla="*/ 2180085 h 3482342"/>
              <a:gd name="connsiteX106" fmla="*/ 5414282 w 12192000"/>
              <a:gd name="connsiteY106" fmla="*/ 2183070 h 3482342"/>
              <a:gd name="connsiteX107" fmla="*/ 5368369 w 12192000"/>
              <a:gd name="connsiteY107" fmla="*/ 2204272 h 3482342"/>
              <a:gd name="connsiteX108" fmla="*/ 5336354 w 12192000"/>
              <a:gd name="connsiteY108" fmla="*/ 2218920 h 3482342"/>
              <a:gd name="connsiteX109" fmla="*/ 5291263 w 12192000"/>
              <a:gd name="connsiteY109" fmla="*/ 2239182 h 3482342"/>
              <a:gd name="connsiteX110" fmla="*/ 5255152 w 12192000"/>
              <a:gd name="connsiteY110" fmla="*/ 2247164 h 3482342"/>
              <a:gd name="connsiteX111" fmla="*/ 5233796 w 12192000"/>
              <a:gd name="connsiteY111" fmla="*/ 2268260 h 3482342"/>
              <a:gd name="connsiteX112" fmla="*/ 5212786 w 12192000"/>
              <a:gd name="connsiteY112" fmla="*/ 2296592 h 3482342"/>
              <a:gd name="connsiteX113" fmla="*/ 5173523 w 12192000"/>
              <a:gd name="connsiteY113" fmla="*/ 2309057 h 3482342"/>
              <a:gd name="connsiteX114" fmla="*/ 5123830 w 12192000"/>
              <a:gd name="connsiteY114" fmla="*/ 2307070 h 3482342"/>
              <a:gd name="connsiteX115" fmla="*/ 5065426 w 12192000"/>
              <a:gd name="connsiteY115" fmla="*/ 2324076 h 3482342"/>
              <a:gd name="connsiteX116" fmla="*/ 4975908 w 12192000"/>
              <a:gd name="connsiteY116" fmla="*/ 2364128 h 3482342"/>
              <a:gd name="connsiteX117" fmla="*/ 4913723 w 12192000"/>
              <a:gd name="connsiteY117" fmla="*/ 2385265 h 3482342"/>
              <a:gd name="connsiteX118" fmla="*/ 4746485 w 12192000"/>
              <a:gd name="connsiteY118" fmla="*/ 2451769 h 3482342"/>
              <a:gd name="connsiteX119" fmla="*/ 4681588 w 12192000"/>
              <a:gd name="connsiteY119" fmla="*/ 2467494 h 3482342"/>
              <a:gd name="connsiteX120" fmla="*/ 1783655 w 12192000"/>
              <a:gd name="connsiteY120" fmla="*/ 3163860 h 3482342"/>
              <a:gd name="connsiteX121" fmla="*/ 1325955 w 12192000"/>
              <a:gd name="connsiteY121" fmla="*/ 3176692 h 3482342"/>
              <a:gd name="connsiteX122" fmla="*/ 1190384 w 12192000"/>
              <a:gd name="connsiteY122" fmla="*/ 3203504 h 3482342"/>
              <a:gd name="connsiteX123" fmla="*/ 1094537 w 12192000"/>
              <a:gd name="connsiteY123" fmla="*/ 3229469 h 3482342"/>
              <a:gd name="connsiteX124" fmla="*/ 779276 w 12192000"/>
              <a:gd name="connsiteY124" fmla="*/ 3327290 h 3482342"/>
              <a:gd name="connsiteX125" fmla="*/ 600378 w 12192000"/>
              <a:gd name="connsiteY125" fmla="*/ 3335250 h 3482342"/>
              <a:gd name="connsiteX126" fmla="*/ 493457 w 12192000"/>
              <a:gd name="connsiteY126" fmla="*/ 3365044 h 3482342"/>
              <a:gd name="connsiteX127" fmla="*/ 349402 w 12192000"/>
              <a:gd name="connsiteY127" fmla="*/ 3380897 h 3482342"/>
              <a:gd name="connsiteX128" fmla="*/ 192183 w 12192000"/>
              <a:gd name="connsiteY128" fmla="*/ 3460075 h 3482342"/>
              <a:gd name="connsiteX129" fmla="*/ 46713 w 12192000"/>
              <a:gd name="connsiteY129" fmla="*/ 3462986 h 3482342"/>
              <a:gd name="connsiteX130" fmla="*/ 2765 w 12192000"/>
              <a:gd name="connsiteY130" fmla="*/ 3480770 h 3482342"/>
              <a:gd name="connsiteX131" fmla="*/ 0 w 12192000"/>
              <a:gd name="connsiteY131" fmla="*/ 3482342 h 3482342"/>
              <a:gd name="connsiteX132" fmla="*/ 0 w 12192000"/>
              <a:gd name="connsiteY13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495949 w 12192000"/>
              <a:gd name="connsiteY68" fmla="*/ 190242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393565 w 12192000"/>
              <a:gd name="connsiteY68" fmla="*/ 1965974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05409 w 12192000"/>
              <a:gd name="connsiteY41" fmla="*/ 1422789 h 3482342"/>
              <a:gd name="connsiteX42" fmla="*/ 10370530 w 12192000"/>
              <a:gd name="connsiteY42" fmla="*/ 1441596 h 3482342"/>
              <a:gd name="connsiteX43" fmla="*/ 10300239 w 12192000"/>
              <a:gd name="connsiteY43" fmla="*/ 1456332 h 3482342"/>
              <a:gd name="connsiteX44" fmla="*/ 10264922 w 12192000"/>
              <a:gd name="connsiteY44" fmla="*/ 1472107 h 3482342"/>
              <a:gd name="connsiteX45" fmla="*/ 10229629 w 12192000"/>
              <a:gd name="connsiteY45" fmla="*/ 1470454 h 3482342"/>
              <a:gd name="connsiteX46" fmla="*/ 10201385 w 12192000"/>
              <a:gd name="connsiteY46" fmla="*/ 1477515 h 3482342"/>
              <a:gd name="connsiteX47" fmla="*/ 10151958 w 12192000"/>
              <a:gd name="connsiteY47" fmla="*/ 1477515 h 3482342"/>
              <a:gd name="connsiteX48" fmla="*/ 10120184 w 12192000"/>
              <a:gd name="connsiteY48" fmla="*/ 1466924 h 3482342"/>
              <a:gd name="connsiteX49" fmla="*/ 10081348 w 12192000"/>
              <a:gd name="connsiteY49" fmla="*/ 1481046 h 3482342"/>
              <a:gd name="connsiteX50" fmla="*/ 10058690 w 12192000"/>
              <a:gd name="connsiteY50" fmla="*/ 1474888 h 3482342"/>
              <a:gd name="connsiteX51" fmla="*/ 10004424 w 12192000"/>
              <a:gd name="connsiteY51" fmla="*/ 1489801 h 3482342"/>
              <a:gd name="connsiteX52" fmla="*/ 9999951 w 12192000"/>
              <a:gd name="connsiteY52" fmla="*/ 1499127 h 3482342"/>
              <a:gd name="connsiteX53" fmla="*/ 9845462 w 12192000"/>
              <a:gd name="connsiteY53" fmla="*/ 1548192 h 3482342"/>
              <a:gd name="connsiteX54" fmla="*/ 9736156 w 12192000"/>
              <a:gd name="connsiteY54" fmla="*/ 1581928 h 3482342"/>
              <a:gd name="connsiteX55" fmla="*/ 9693355 w 12192000"/>
              <a:gd name="connsiteY55" fmla="*/ 1602632 h 3482342"/>
              <a:gd name="connsiteX56" fmla="*/ 9664242 w 12192000"/>
              <a:gd name="connsiteY56" fmla="*/ 1622075 h 3482342"/>
              <a:gd name="connsiteX57" fmla="*/ 9579195 w 12192000"/>
              <a:gd name="connsiteY57" fmla="*/ 1648017 h 3482342"/>
              <a:gd name="connsiteX58" fmla="*/ 9433652 w 12192000"/>
              <a:gd name="connsiteY58" fmla="*/ 1681174 h 3482342"/>
              <a:gd name="connsiteX59" fmla="*/ 9403775 w 12192000"/>
              <a:gd name="connsiteY59" fmla="*/ 1690403 h 3482342"/>
              <a:gd name="connsiteX60" fmla="*/ 9382503 w 12192000"/>
              <a:gd name="connsiteY60" fmla="*/ 1706957 h 3482342"/>
              <a:gd name="connsiteX61" fmla="*/ 9381410 w 12192000"/>
              <a:gd name="connsiteY61" fmla="*/ 1718312 h 3482342"/>
              <a:gd name="connsiteX62" fmla="*/ 9365685 w 12192000"/>
              <a:gd name="connsiteY62" fmla="*/ 1724772 h 3482342"/>
              <a:gd name="connsiteX63" fmla="*/ 9278020 w 12192000"/>
              <a:gd name="connsiteY63" fmla="*/ 1741161 h 3482342"/>
              <a:gd name="connsiteX64" fmla="*/ 9217145 w 12192000"/>
              <a:gd name="connsiteY64" fmla="*/ 1771195 h 3482342"/>
              <a:gd name="connsiteX65" fmla="*/ 8955875 w 12192000"/>
              <a:gd name="connsiteY65" fmla="*/ 1796806 h 3482342"/>
              <a:gd name="connsiteX66" fmla="*/ 8648415 w 12192000"/>
              <a:gd name="connsiteY66" fmla="*/ 1878623 h 3482342"/>
              <a:gd name="connsiteX67" fmla="*/ 8538519 w 12192000"/>
              <a:gd name="connsiteY67" fmla="*/ 1894114 h 3482342"/>
              <a:gd name="connsiteX68" fmla="*/ 8506541 w 12192000"/>
              <a:gd name="connsiteY68" fmla="*/ 1905955 h 3482342"/>
              <a:gd name="connsiteX69" fmla="*/ 8236214 w 12192000"/>
              <a:gd name="connsiteY69" fmla="*/ 1909725 h 3482342"/>
              <a:gd name="connsiteX70" fmla="*/ 8132104 w 12192000"/>
              <a:gd name="connsiteY70" fmla="*/ 1895727 h 3482342"/>
              <a:gd name="connsiteX71" fmla="*/ 7918078 w 12192000"/>
              <a:gd name="connsiteY71" fmla="*/ 1862668 h 3482342"/>
              <a:gd name="connsiteX72" fmla="*/ 7817899 w 12192000"/>
              <a:gd name="connsiteY72" fmla="*/ 1862176 h 3482342"/>
              <a:gd name="connsiteX73" fmla="*/ 7768994 w 12192000"/>
              <a:gd name="connsiteY73" fmla="*/ 1855721 h 3482342"/>
              <a:gd name="connsiteX74" fmla="*/ 7618027 w 12192000"/>
              <a:gd name="connsiteY74" fmla="*/ 1830959 h 3482342"/>
              <a:gd name="connsiteX75" fmla="*/ 7449425 w 12192000"/>
              <a:gd name="connsiteY75" fmla="*/ 1810910 h 3482342"/>
              <a:gd name="connsiteX76" fmla="*/ 7342915 w 12192000"/>
              <a:gd name="connsiteY76" fmla="*/ 1819827 h 3482342"/>
              <a:gd name="connsiteX77" fmla="*/ 7255191 w 12192000"/>
              <a:gd name="connsiteY77" fmla="*/ 1834354 h 3482342"/>
              <a:gd name="connsiteX78" fmla="*/ 7131205 w 12192000"/>
              <a:gd name="connsiteY78" fmla="*/ 1845557 h 3482342"/>
              <a:gd name="connsiteX79" fmla="*/ 6941837 w 12192000"/>
              <a:gd name="connsiteY79" fmla="*/ 1840640 h 3482342"/>
              <a:gd name="connsiteX80" fmla="*/ 6837145 w 12192000"/>
              <a:gd name="connsiteY80" fmla="*/ 1870724 h 3482342"/>
              <a:gd name="connsiteX81" fmla="*/ 6753991 w 12192000"/>
              <a:gd name="connsiteY81" fmla="*/ 1860969 h 3482342"/>
              <a:gd name="connsiteX82" fmla="*/ 6727754 w 12192000"/>
              <a:gd name="connsiteY82" fmla="*/ 1882372 h 3482342"/>
              <a:gd name="connsiteX83" fmla="*/ 6723371 w 12192000"/>
              <a:gd name="connsiteY83" fmla="*/ 1886494 h 3482342"/>
              <a:gd name="connsiteX84" fmla="*/ 6702779 w 12192000"/>
              <a:gd name="connsiteY84" fmla="*/ 1893601 h 3482342"/>
              <a:gd name="connsiteX85" fmla="*/ 6686657 w 12192000"/>
              <a:gd name="connsiteY85" fmla="*/ 1907344 h 3482342"/>
              <a:gd name="connsiteX86" fmla="*/ 6651330 w 12192000"/>
              <a:gd name="connsiteY86" fmla="*/ 1922921 h 3482342"/>
              <a:gd name="connsiteX87" fmla="*/ 6622958 w 12192000"/>
              <a:gd name="connsiteY87" fmla="*/ 1936255 h 3482342"/>
              <a:gd name="connsiteX88" fmla="*/ 6522602 w 12192000"/>
              <a:gd name="connsiteY88" fmla="*/ 1954133 h 3482342"/>
              <a:gd name="connsiteX89" fmla="*/ 6444344 w 12192000"/>
              <a:gd name="connsiteY89" fmla="*/ 1969663 h 3482342"/>
              <a:gd name="connsiteX90" fmla="*/ 6409626 w 12192000"/>
              <a:gd name="connsiteY90" fmla="*/ 1978846 h 3482342"/>
              <a:gd name="connsiteX91" fmla="*/ 6333446 w 12192000"/>
              <a:gd name="connsiteY91" fmla="*/ 1997163 h 3482342"/>
              <a:gd name="connsiteX92" fmla="*/ 6294933 w 12192000"/>
              <a:gd name="connsiteY92" fmla="*/ 2019412 h 3482342"/>
              <a:gd name="connsiteX93" fmla="*/ 6238719 w 12192000"/>
              <a:gd name="connsiteY93" fmla="*/ 2042547 h 3482342"/>
              <a:gd name="connsiteX94" fmla="*/ 6187205 w 12192000"/>
              <a:gd name="connsiteY94" fmla="*/ 2060048 h 3482342"/>
              <a:gd name="connsiteX95" fmla="*/ 6138780 w 12192000"/>
              <a:gd name="connsiteY95" fmla="*/ 2081918 h 3482342"/>
              <a:gd name="connsiteX96" fmla="*/ 6120125 w 12192000"/>
              <a:gd name="connsiteY96" fmla="*/ 2109475 h 3482342"/>
              <a:gd name="connsiteX97" fmla="*/ 6056576 w 12192000"/>
              <a:gd name="connsiteY97" fmla="*/ 2120066 h 3482342"/>
              <a:gd name="connsiteX98" fmla="*/ 5993794 w 12192000"/>
              <a:gd name="connsiteY98" fmla="*/ 2122569 h 3482342"/>
              <a:gd name="connsiteX99" fmla="*/ 5943601 w 12192000"/>
              <a:gd name="connsiteY99" fmla="*/ 2137719 h 3482342"/>
              <a:gd name="connsiteX100" fmla="*/ 5898141 w 12192000"/>
              <a:gd name="connsiteY100" fmla="*/ 2144806 h 3482342"/>
              <a:gd name="connsiteX101" fmla="*/ 5855337 w 12192000"/>
              <a:gd name="connsiteY101" fmla="*/ 2137719 h 3482342"/>
              <a:gd name="connsiteX102" fmla="*/ 5817682 w 12192000"/>
              <a:gd name="connsiteY102" fmla="*/ 2157358 h 3482342"/>
              <a:gd name="connsiteX103" fmla="*/ 5735300 w 12192000"/>
              <a:gd name="connsiteY103" fmla="*/ 2158902 h 3482342"/>
              <a:gd name="connsiteX104" fmla="*/ 5591469 w 12192000"/>
              <a:gd name="connsiteY104" fmla="*/ 2178389 h 3482342"/>
              <a:gd name="connsiteX105" fmla="*/ 5505818 w 12192000"/>
              <a:gd name="connsiteY105" fmla="*/ 2194207 h 3482342"/>
              <a:gd name="connsiteX106" fmla="*/ 5452860 w 12192000"/>
              <a:gd name="connsiteY106" fmla="*/ 2180085 h 3482342"/>
              <a:gd name="connsiteX107" fmla="*/ 5414282 w 12192000"/>
              <a:gd name="connsiteY107" fmla="*/ 2183070 h 3482342"/>
              <a:gd name="connsiteX108" fmla="*/ 5368369 w 12192000"/>
              <a:gd name="connsiteY108" fmla="*/ 2204272 h 3482342"/>
              <a:gd name="connsiteX109" fmla="*/ 5336354 w 12192000"/>
              <a:gd name="connsiteY109" fmla="*/ 2218920 h 3482342"/>
              <a:gd name="connsiteX110" fmla="*/ 5291263 w 12192000"/>
              <a:gd name="connsiteY110" fmla="*/ 2239182 h 3482342"/>
              <a:gd name="connsiteX111" fmla="*/ 5255152 w 12192000"/>
              <a:gd name="connsiteY111" fmla="*/ 2247164 h 3482342"/>
              <a:gd name="connsiteX112" fmla="*/ 5233796 w 12192000"/>
              <a:gd name="connsiteY112" fmla="*/ 2268260 h 3482342"/>
              <a:gd name="connsiteX113" fmla="*/ 5212786 w 12192000"/>
              <a:gd name="connsiteY113" fmla="*/ 2296592 h 3482342"/>
              <a:gd name="connsiteX114" fmla="*/ 5173523 w 12192000"/>
              <a:gd name="connsiteY114" fmla="*/ 2309057 h 3482342"/>
              <a:gd name="connsiteX115" fmla="*/ 5123830 w 12192000"/>
              <a:gd name="connsiteY115" fmla="*/ 2307070 h 3482342"/>
              <a:gd name="connsiteX116" fmla="*/ 5065426 w 12192000"/>
              <a:gd name="connsiteY116" fmla="*/ 2324076 h 3482342"/>
              <a:gd name="connsiteX117" fmla="*/ 4975908 w 12192000"/>
              <a:gd name="connsiteY117" fmla="*/ 2364128 h 3482342"/>
              <a:gd name="connsiteX118" fmla="*/ 4913723 w 12192000"/>
              <a:gd name="connsiteY118" fmla="*/ 2385265 h 3482342"/>
              <a:gd name="connsiteX119" fmla="*/ 4746485 w 12192000"/>
              <a:gd name="connsiteY119" fmla="*/ 2451769 h 3482342"/>
              <a:gd name="connsiteX120" fmla="*/ 4681588 w 12192000"/>
              <a:gd name="connsiteY120" fmla="*/ 2467494 h 3482342"/>
              <a:gd name="connsiteX121" fmla="*/ 1783655 w 12192000"/>
              <a:gd name="connsiteY121" fmla="*/ 3163860 h 3482342"/>
              <a:gd name="connsiteX122" fmla="*/ 1325955 w 12192000"/>
              <a:gd name="connsiteY122" fmla="*/ 3176692 h 3482342"/>
              <a:gd name="connsiteX123" fmla="*/ 1190384 w 12192000"/>
              <a:gd name="connsiteY123" fmla="*/ 3203504 h 3482342"/>
              <a:gd name="connsiteX124" fmla="*/ 1094537 w 12192000"/>
              <a:gd name="connsiteY124" fmla="*/ 3229469 h 3482342"/>
              <a:gd name="connsiteX125" fmla="*/ 779276 w 12192000"/>
              <a:gd name="connsiteY125" fmla="*/ 3327290 h 3482342"/>
              <a:gd name="connsiteX126" fmla="*/ 600378 w 12192000"/>
              <a:gd name="connsiteY126" fmla="*/ 3335250 h 3482342"/>
              <a:gd name="connsiteX127" fmla="*/ 493457 w 12192000"/>
              <a:gd name="connsiteY127" fmla="*/ 3365044 h 3482342"/>
              <a:gd name="connsiteX128" fmla="*/ 349402 w 12192000"/>
              <a:gd name="connsiteY128" fmla="*/ 3380897 h 3482342"/>
              <a:gd name="connsiteX129" fmla="*/ 192183 w 12192000"/>
              <a:gd name="connsiteY129" fmla="*/ 3460075 h 3482342"/>
              <a:gd name="connsiteX130" fmla="*/ 46713 w 12192000"/>
              <a:gd name="connsiteY130" fmla="*/ 3462986 h 3482342"/>
              <a:gd name="connsiteX131" fmla="*/ 2765 w 12192000"/>
              <a:gd name="connsiteY131" fmla="*/ 3480770 h 3482342"/>
              <a:gd name="connsiteX132" fmla="*/ 0 w 12192000"/>
              <a:gd name="connsiteY132" fmla="*/ 3482342 h 3482342"/>
              <a:gd name="connsiteX133" fmla="*/ 0 w 12192000"/>
              <a:gd name="connsiteY13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9906 w 12192000"/>
              <a:gd name="connsiteY33" fmla="*/ 1332049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9834 w 12192000"/>
              <a:gd name="connsiteY34" fmla="*/ 1324989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28687 w 12192000"/>
              <a:gd name="connsiteY25" fmla="*/ 1199018 h 3482342"/>
              <a:gd name="connsiteX26" fmla="*/ 10974565 w 12192000"/>
              <a:gd name="connsiteY26" fmla="*/ 1226849 h 3482342"/>
              <a:gd name="connsiteX27" fmla="*/ 10960443 w 12192000"/>
              <a:gd name="connsiteY27" fmla="*/ 1244502 h 3482342"/>
              <a:gd name="connsiteX28" fmla="*/ 10879242 w 12192000"/>
              <a:gd name="connsiteY28" fmla="*/ 1269215 h 3482342"/>
              <a:gd name="connsiteX29" fmla="*/ 10850998 w 12192000"/>
              <a:gd name="connsiteY29" fmla="*/ 1269215 h 3482342"/>
              <a:gd name="connsiteX30" fmla="*/ 10815658 w 12192000"/>
              <a:gd name="connsiteY30" fmla="*/ 1287849 h 3482342"/>
              <a:gd name="connsiteX31" fmla="*/ 10723900 w 12192000"/>
              <a:gd name="connsiteY31" fmla="*/ 1318642 h 3482342"/>
              <a:gd name="connsiteX32" fmla="*/ 10699186 w 12192000"/>
              <a:gd name="connsiteY32" fmla="*/ 1322173 h 3482342"/>
              <a:gd name="connsiteX33" fmla="*/ 10676375 w 12192000"/>
              <a:gd name="connsiteY33" fmla="*/ 1342640 h 3482342"/>
              <a:gd name="connsiteX34" fmla="*/ 10636304 w 12192000"/>
              <a:gd name="connsiteY34" fmla="*/ 1342641 h 3482342"/>
              <a:gd name="connsiteX35" fmla="*/ 10603863 w 12192000"/>
              <a:gd name="connsiteY35" fmla="*/ 1346886 h 3482342"/>
              <a:gd name="connsiteX36" fmla="*/ 10573203 w 12192000"/>
              <a:gd name="connsiteY36" fmla="*/ 1351996 h 3482342"/>
              <a:gd name="connsiteX37" fmla="*/ 10547375 w 12192000"/>
              <a:gd name="connsiteY37" fmla="*/ 1375130 h 3482342"/>
              <a:gd name="connsiteX38" fmla="*/ 10513263 w 12192000"/>
              <a:gd name="connsiteY38" fmla="*/ 1371939 h 3482342"/>
              <a:gd name="connsiteX39" fmla="*/ 10487356 w 12192000"/>
              <a:gd name="connsiteY39" fmla="*/ 1385722 h 3482342"/>
              <a:gd name="connsiteX40" fmla="*/ 10464012 w 12192000"/>
              <a:gd name="connsiteY40" fmla="*/ 1391778 h 3482342"/>
              <a:gd name="connsiteX41" fmla="*/ 10439694 w 12192000"/>
              <a:gd name="connsiteY41" fmla="*/ 1406905 h 3482342"/>
              <a:gd name="connsiteX42" fmla="*/ 10405409 w 12192000"/>
              <a:gd name="connsiteY42" fmla="*/ 1422789 h 3482342"/>
              <a:gd name="connsiteX43" fmla="*/ 10370530 w 12192000"/>
              <a:gd name="connsiteY43" fmla="*/ 1441596 h 3482342"/>
              <a:gd name="connsiteX44" fmla="*/ 10300239 w 12192000"/>
              <a:gd name="connsiteY44" fmla="*/ 1456332 h 3482342"/>
              <a:gd name="connsiteX45" fmla="*/ 10264922 w 12192000"/>
              <a:gd name="connsiteY45" fmla="*/ 1472107 h 3482342"/>
              <a:gd name="connsiteX46" fmla="*/ 10229629 w 12192000"/>
              <a:gd name="connsiteY46" fmla="*/ 1470454 h 3482342"/>
              <a:gd name="connsiteX47" fmla="*/ 10201385 w 12192000"/>
              <a:gd name="connsiteY47" fmla="*/ 1477515 h 3482342"/>
              <a:gd name="connsiteX48" fmla="*/ 10151958 w 12192000"/>
              <a:gd name="connsiteY48" fmla="*/ 1477515 h 3482342"/>
              <a:gd name="connsiteX49" fmla="*/ 10120184 w 12192000"/>
              <a:gd name="connsiteY49" fmla="*/ 1466924 h 3482342"/>
              <a:gd name="connsiteX50" fmla="*/ 10081348 w 12192000"/>
              <a:gd name="connsiteY50" fmla="*/ 1481046 h 3482342"/>
              <a:gd name="connsiteX51" fmla="*/ 10058690 w 12192000"/>
              <a:gd name="connsiteY51" fmla="*/ 1474888 h 3482342"/>
              <a:gd name="connsiteX52" fmla="*/ 10004424 w 12192000"/>
              <a:gd name="connsiteY52" fmla="*/ 1489801 h 3482342"/>
              <a:gd name="connsiteX53" fmla="*/ 9999951 w 12192000"/>
              <a:gd name="connsiteY53" fmla="*/ 1499127 h 3482342"/>
              <a:gd name="connsiteX54" fmla="*/ 9845462 w 12192000"/>
              <a:gd name="connsiteY54" fmla="*/ 1548192 h 3482342"/>
              <a:gd name="connsiteX55" fmla="*/ 9736156 w 12192000"/>
              <a:gd name="connsiteY55" fmla="*/ 1581928 h 3482342"/>
              <a:gd name="connsiteX56" fmla="*/ 9693355 w 12192000"/>
              <a:gd name="connsiteY56" fmla="*/ 1602632 h 3482342"/>
              <a:gd name="connsiteX57" fmla="*/ 9664242 w 12192000"/>
              <a:gd name="connsiteY57" fmla="*/ 1622075 h 3482342"/>
              <a:gd name="connsiteX58" fmla="*/ 9579195 w 12192000"/>
              <a:gd name="connsiteY58" fmla="*/ 1648017 h 3482342"/>
              <a:gd name="connsiteX59" fmla="*/ 9433652 w 12192000"/>
              <a:gd name="connsiteY59" fmla="*/ 1681174 h 3482342"/>
              <a:gd name="connsiteX60" fmla="*/ 9403775 w 12192000"/>
              <a:gd name="connsiteY60" fmla="*/ 1690403 h 3482342"/>
              <a:gd name="connsiteX61" fmla="*/ 9382503 w 12192000"/>
              <a:gd name="connsiteY61" fmla="*/ 1706957 h 3482342"/>
              <a:gd name="connsiteX62" fmla="*/ 9381410 w 12192000"/>
              <a:gd name="connsiteY62" fmla="*/ 1718312 h 3482342"/>
              <a:gd name="connsiteX63" fmla="*/ 9365685 w 12192000"/>
              <a:gd name="connsiteY63" fmla="*/ 1724772 h 3482342"/>
              <a:gd name="connsiteX64" fmla="*/ 9278020 w 12192000"/>
              <a:gd name="connsiteY64" fmla="*/ 1741161 h 3482342"/>
              <a:gd name="connsiteX65" fmla="*/ 9217145 w 12192000"/>
              <a:gd name="connsiteY65" fmla="*/ 1771195 h 3482342"/>
              <a:gd name="connsiteX66" fmla="*/ 8955875 w 12192000"/>
              <a:gd name="connsiteY66" fmla="*/ 1796806 h 3482342"/>
              <a:gd name="connsiteX67" fmla="*/ 8648415 w 12192000"/>
              <a:gd name="connsiteY67" fmla="*/ 1878623 h 3482342"/>
              <a:gd name="connsiteX68" fmla="*/ 8538519 w 12192000"/>
              <a:gd name="connsiteY68" fmla="*/ 1894114 h 3482342"/>
              <a:gd name="connsiteX69" fmla="*/ 8506541 w 12192000"/>
              <a:gd name="connsiteY69" fmla="*/ 1905955 h 3482342"/>
              <a:gd name="connsiteX70" fmla="*/ 8236214 w 12192000"/>
              <a:gd name="connsiteY70" fmla="*/ 1909725 h 3482342"/>
              <a:gd name="connsiteX71" fmla="*/ 8132104 w 12192000"/>
              <a:gd name="connsiteY71" fmla="*/ 1895727 h 3482342"/>
              <a:gd name="connsiteX72" fmla="*/ 7918078 w 12192000"/>
              <a:gd name="connsiteY72" fmla="*/ 1862668 h 3482342"/>
              <a:gd name="connsiteX73" fmla="*/ 7817899 w 12192000"/>
              <a:gd name="connsiteY73" fmla="*/ 1862176 h 3482342"/>
              <a:gd name="connsiteX74" fmla="*/ 7768994 w 12192000"/>
              <a:gd name="connsiteY74" fmla="*/ 1855721 h 3482342"/>
              <a:gd name="connsiteX75" fmla="*/ 7618027 w 12192000"/>
              <a:gd name="connsiteY75" fmla="*/ 1830959 h 3482342"/>
              <a:gd name="connsiteX76" fmla="*/ 7449425 w 12192000"/>
              <a:gd name="connsiteY76" fmla="*/ 1810910 h 3482342"/>
              <a:gd name="connsiteX77" fmla="*/ 7342915 w 12192000"/>
              <a:gd name="connsiteY77" fmla="*/ 1819827 h 3482342"/>
              <a:gd name="connsiteX78" fmla="*/ 7255191 w 12192000"/>
              <a:gd name="connsiteY78" fmla="*/ 1834354 h 3482342"/>
              <a:gd name="connsiteX79" fmla="*/ 7131205 w 12192000"/>
              <a:gd name="connsiteY79" fmla="*/ 1845557 h 3482342"/>
              <a:gd name="connsiteX80" fmla="*/ 6941837 w 12192000"/>
              <a:gd name="connsiteY80" fmla="*/ 1840640 h 3482342"/>
              <a:gd name="connsiteX81" fmla="*/ 6837145 w 12192000"/>
              <a:gd name="connsiteY81" fmla="*/ 1870724 h 3482342"/>
              <a:gd name="connsiteX82" fmla="*/ 6753991 w 12192000"/>
              <a:gd name="connsiteY82" fmla="*/ 1860969 h 3482342"/>
              <a:gd name="connsiteX83" fmla="*/ 6727754 w 12192000"/>
              <a:gd name="connsiteY83" fmla="*/ 1882372 h 3482342"/>
              <a:gd name="connsiteX84" fmla="*/ 6723371 w 12192000"/>
              <a:gd name="connsiteY84" fmla="*/ 1886494 h 3482342"/>
              <a:gd name="connsiteX85" fmla="*/ 6702779 w 12192000"/>
              <a:gd name="connsiteY85" fmla="*/ 1893601 h 3482342"/>
              <a:gd name="connsiteX86" fmla="*/ 6686657 w 12192000"/>
              <a:gd name="connsiteY86" fmla="*/ 1907344 h 3482342"/>
              <a:gd name="connsiteX87" fmla="*/ 6651330 w 12192000"/>
              <a:gd name="connsiteY87" fmla="*/ 1922921 h 3482342"/>
              <a:gd name="connsiteX88" fmla="*/ 6622958 w 12192000"/>
              <a:gd name="connsiteY88" fmla="*/ 1936255 h 3482342"/>
              <a:gd name="connsiteX89" fmla="*/ 6522602 w 12192000"/>
              <a:gd name="connsiteY89" fmla="*/ 1954133 h 3482342"/>
              <a:gd name="connsiteX90" fmla="*/ 6444344 w 12192000"/>
              <a:gd name="connsiteY90" fmla="*/ 1969663 h 3482342"/>
              <a:gd name="connsiteX91" fmla="*/ 6409626 w 12192000"/>
              <a:gd name="connsiteY91" fmla="*/ 1978846 h 3482342"/>
              <a:gd name="connsiteX92" fmla="*/ 6333446 w 12192000"/>
              <a:gd name="connsiteY92" fmla="*/ 1997163 h 3482342"/>
              <a:gd name="connsiteX93" fmla="*/ 6294933 w 12192000"/>
              <a:gd name="connsiteY93" fmla="*/ 2019412 h 3482342"/>
              <a:gd name="connsiteX94" fmla="*/ 6238719 w 12192000"/>
              <a:gd name="connsiteY94" fmla="*/ 2042547 h 3482342"/>
              <a:gd name="connsiteX95" fmla="*/ 6187205 w 12192000"/>
              <a:gd name="connsiteY95" fmla="*/ 2060048 h 3482342"/>
              <a:gd name="connsiteX96" fmla="*/ 6138780 w 12192000"/>
              <a:gd name="connsiteY96" fmla="*/ 2081918 h 3482342"/>
              <a:gd name="connsiteX97" fmla="*/ 6120125 w 12192000"/>
              <a:gd name="connsiteY97" fmla="*/ 2109475 h 3482342"/>
              <a:gd name="connsiteX98" fmla="*/ 6056576 w 12192000"/>
              <a:gd name="connsiteY98" fmla="*/ 2120066 h 3482342"/>
              <a:gd name="connsiteX99" fmla="*/ 5993794 w 12192000"/>
              <a:gd name="connsiteY99" fmla="*/ 2122569 h 3482342"/>
              <a:gd name="connsiteX100" fmla="*/ 5943601 w 12192000"/>
              <a:gd name="connsiteY100" fmla="*/ 2137719 h 3482342"/>
              <a:gd name="connsiteX101" fmla="*/ 5898141 w 12192000"/>
              <a:gd name="connsiteY101" fmla="*/ 2144806 h 3482342"/>
              <a:gd name="connsiteX102" fmla="*/ 5855337 w 12192000"/>
              <a:gd name="connsiteY102" fmla="*/ 2137719 h 3482342"/>
              <a:gd name="connsiteX103" fmla="*/ 5817682 w 12192000"/>
              <a:gd name="connsiteY103" fmla="*/ 2157358 h 3482342"/>
              <a:gd name="connsiteX104" fmla="*/ 5735300 w 12192000"/>
              <a:gd name="connsiteY104" fmla="*/ 2158902 h 3482342"/>
              <a:gd name="connsiteX105" fmla="*/ 5591469 w 12192000"/>
              <a:gd name="connsiteY105" fmla="*/ 2178389 h 3482342"/>
              <a:gd name="connsiteX106" fmla="*/ 5505818 w 12192000"/>
              <a:gd name="connsiteY106" fmla="*/ 2194207 h 3482342"/>
              <a:gd name="connsiteX107" fmla="*/ 5452860 w 12192000"/>
              <a:gd name="connsiteY107" fmla="*/ 2180085 h 3482342"/>
              <a:gd name="connsiteX108" fmla="*/ 5414282 w 12192000"/>
              <a:gd name="connsiteY108" fmla="*/ 2183070 h 3482342"/>
              <a:gd name="connsiteX109" fmla="*/ 5368369 w 12192000"/>
              <a:gd name="connsiteY109" fmla="*/ 2204272 h 3482342"/>
              <a:gd name="connsiteX110" fmla="*/ 5336354 w 12192000"/>
              <a:gd name="connsiteY110" fmla="*/ 2218920 h 3482342"/>
              <a:gd name="connsiteX111" fmla="*/ 5291263 w 12192000"/>
              <a:gd name="connsiteY111" fmla="*/ 2239182 h 3482342"/>
              <a:gd name="connsiteX112" fmla="*/ 5255152 w 12192000"/>
              <a:gd name="connsiteY112" fmla="*/ 2247164 h 3482342"/>
              <a:gd name="connsiteX113" fmla="*/ 5233796 w 12192000"/>
              <a:gd name="connsiteY113" fmla="*/ 2268260 h 3482342"/>
              <a:gd name="connsiteX114" fmla="*/ 5212786 w 12192000"/>
              <a:gd name="connsiteY114" fmla="*/ 2296592 h 3482342"/>
              <a:gd name="connsiteX115" fmla="*/ 5173523 w 12192000"/>
              <a:gd name="connsiteY115" fmla="*/ 2309057 h 3482342"/>
              <a:gd name="connsiteX116" fmla="*/ 5123830 w 12192000"/>
              <a:gd name="connsiteY116" fmla="*/ 2307070 h 3482342"/>
              <a:gd name="connsiteX117" fmla="*/ 5065426 w 12192000"/>
              <a:gd name="connsiteY117" fmla="*/ 2324076 h 3482342"/>
              <a:gd name="connsiteX118" fmla="*/ 4975908 w 12192000"/>
              <a:gd name="connsiteY118" fmla="*/ 2364128 h 3482342"/>
              <a:gd name="connsiteX119" fmla="*/ 4913723 w 12192000"/>
              <a:gd name="connsiteY119" fmla="*/ 2385265 h 3482342"/>
              <a:gd name="connsiteX120" fmla="*/ 4746485 w 12192000"/>
              <a:gd name="connsiteY120" fmla="*/ 2451769 h 3482342"/>
              <a:gd name="connsiteX121" fmla="*/ 4681588 w 12192000"/>
              <a:gd name="connsiteY121" fmla="*/ 2467494 h 3482342"/>
              <a:gd name="connsiteX122" fmla="*/ 1783655 w 12192000"/>
              <a:gd name="connsiteY122" fmla="*/ 3163860 h 3482342"/>
              <a:gd name="connsiteX123" fmla="*/ 1325955 w 12192000"/>
              <a:gd name="connsiteY123" fmla="*/ 3176692 h 3482342"/>
              <a:gd name="connsiteX124" fmla="*/ 1190384 w 12192000"/>
              <a:gd name="connsiteY124" fmla="*/ 3203504 h 3482342"/>
              <a:gd name="connsiteX125" fmla="*/ 1094537 w 12192000"/>
              <a:gd name="connsiteY125" fmla="*/ 3229469 h 3482342"/>
              <a:gd name="connsiteX126" fmla="*/ 779276 w 12192000"/>
              <a:gd name="connsiteY126" fmla="*/ 3327290 h 3482342"/>
              <a:gd name="connsiteX127" fmla="*/ 600378 w 12192000"/>
              <a:gd name="connsiteY127" fmla="*/ 3335250 h 3482342"/>
              <a:gd name="connsiteX128" fmla="*/ 493457 w 12192000"/>
              <a:gd name="connsiteY128" fmla="*/ 3365044 h 3482342"/>
              <a:gd name="connsiteX129" fmla="*/ 349402 w 12192000"/>
              <a:gd name="connsiteY129" fmla="*/ 3380897 h 3482342"/>
              <a:gd name="connsiteX130" fmla="*/ 192183 w 12192000"/>
              <a:gd name="connsiteY130" fmla="*/ 3460075 h 3482342"/>
              <a:gd name="connsiteX131" fmla="*/ 46713 w 12192000"/>
              <a:gd name="connsiteY131" fmla="*/ 3462986 h 3482342"/>
              <a:gd name="connsiteX132" fmla="*/ 2765 w 12192000"/>
              <a:gd name="connsiteY132" fmla="*/ 3480770 h 3482342"/>
              <a:gd name="connsiteX133" fmla="*/ 0 w 12192000"/>
              <a:gd name="connsiteY133" fmla="*/ 3482342 h 3482342"/>
              <a:gd name="connsiteX134" fmla="*/ 0 w 12192000"/>
              <a:gd name="connsiteY134"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501920 w 12192000"/>
              <a:gd name="connsiteY15" fmla="*/ 813109 h 3482342"/>
              <a:gd name="connsiteX16" fmla="*/ 11405286 w 12192000"/>
              <a:gd name="connsiteY16" fmla="*/ 849086 h 3482342"/>
              <a:gd name="connsiteX17" fmla="*/ 11338523 w 12192000"/>
              <a:gd name="connsiteY17" fmla="*/ 852810 h 3482342"/>
              <a:gd name="connsiteX18" fmla="*/ 11313493 w 12192000"/>
              <a:gd name="connsiteY18" fmla="*/ 880860 h 3482342"/>
              <a:gd name="connsiteX19" fmla="*/ 11228040 w 12192000"/>
              <a:gd name="connsiteY19" fmla="*/ 958953 h 3482342"/>
              <a:gd name="connsiteX20" fmla="*/ 11196987 w 12192000"/>
              <a:gd name="connsiteY20" fmla="*/ 1000897 h 3482342"/>
              <a:gd name="connsiteX21" fmla="*/ 11193568 w 12192000"/>
              <a:gd name="connsiteY21" fmla="*/ 1039464 h 3482342"/>
              <a:gd name="connsiteX22" fmla="*/ 11175804 w 12192000"/>
              <a:gd name="connsiteY22" fmla="*/ 1067977 h 3482342"/>
              <a:gd name="connsiteX23" fmla="*/ 11133438 w 12192000"/>
              <a:gd name="connsiteY23" fmla="*/ 1106812 h 3482342"/>
              <a:gd name="connsiteX24" fmla="*/ 11120819 w 12192000"/>
              <a:gd name="connsiteY24" fmla="*/ 1126133 h 3482342"/>
              <a:gd name="connsiteX25" fmla="*/ 11071654 w 12192000"/>
              <a:gd name="connsiteY25" fmla="*/ 1177422 h 3482342"/>
              <a:gd name="connsiteX26" fmla="*/ 11028687 w 12192000"/>
              <a:gd name="connsiteY26" fmla="*/ 1199018 h 3482342"/>
              <a:gd name="connsiteX27" fmla="*/ 10974565 w 12192000"/>
              <a:gd name="connsiteY27" fmla="*/ 1226849 h 3482342"/>
              <a:gd name="connsiteX28" fmla="*/ 10960443 w 12192000"/>
              <a:gd name="connsiteY28" fmla="*/ 1244502 h 3482342"/>
              <a:gd name="connsiteX29" fmla="*/ 10879242 w 12192000"/>
              <a:gd name="connsiteY29" fmla="*/ 1269215 h 3482342"/>
              <a:gd name="connsiteX30" fmla="*/ 10850998 w 12192000"/>
              <a:gd name="connsiteY30" fmla="*/ 1269215 h 3482342"/>
              <a:gd name="connsiteX31" fmla="*/ 10815658 w 12192000"/>
              <a:gd name="connsiteY31" fmla="*/ 1287849 h 3482342"/>
              <a:gd name="connsiteX32" fmla="*/ 10723900 w 12192000"/>
              <a:gd name="connsiteY32" fmla="*/ 1318642 h 3482342"/>
              <a:gd name="connsiteX33" fmla="*/ 10699186 w 12192000"/>
              <a:gd name="connsiteY33" fmla="*/ 1322173 h 3482342"/>
              <a:gd name="connsiteX34" fmla="*/ 10676375 w 12192000"/>
              <a:gd name="connsiteY34" fmla="*/ 1342640 h 3482342"/>
              <a:gd name="connsiteX35" fmla="*/ 10636304 w 12192000"/>
              <a:gd name="connsiteY35" fmla="*/ 1342641 h 3482342"/>
              <a:gd name="connsiteX36" fmla="*/ 10603863 w 12192000"/>
              <a:gd name="connsiteY36" fmla="*/ 1346886 h 3482342"/>
              <a:gd name="connsiteX37" fmla="*/ 10573203 w 12192000"/>
              <a:gd name="connsiteY37" fmla="*/ 1351996 h 3482342"/>
              <a:gd name="connsiteX38" fmla="*/ 10547375 w 12192000"/>
              <a:gd name="connsiteY38" fmla="*/ 1375130 h 3482342"/>
              <a:gd name="connsiteX39" fmla="*/ 10513263 w 12192000"/>
              <a:gd name="connsiteY39" fmla="*/ 1371939 h 3482342"/>
              <a:gd name="connsiteX40" fmla="*/ 10487356 w 12192000"/>
              <a:gd name="connsiteY40" fmla="*/ 1385722 h 3482342"/>
              <a:gd name="connsiteX41" fmla="*/ 10464012 w 12192000"/>
              <a:gd name="connsiteY41" fmla="*/ 1391778 h 3482342"/>
              <a:gd name="connsiteX42" fmla="*/ 10439694 w 12192000"/>
              <a:gd name="connsiteY42" fmla="*/ 1406905 h 3482342"/>
              <a:gd name="connsiteX43" fmla="*/ 10405409 w 12192000"/>
              <a:gd name="connsiteY43" fmla="*/ 1422789 h 3482342"/>
              <a:gd name="connsiteX44" fmla="*/ 10370530 w 12192000"/>
              <a:gd name="connsiteY44" fmla="*/ 1441596 h 3482342"/>
              <a:gd name="connsiteX45" fmla="*/ 10300239 w 12192000"/>
              <a:gd name="connsiteY45" fmla="*/ 1456332 h 3482342"/>
              <a:gd name="connsiteX46" fmla="*/ 10264922 w 12192000"/>
              <a:gd name="connsiteY46" fmla="*/ 1472107 h 3482342"/>
              <a:gd name="connsiteX47" fmla="*/ 10229629 w 12192000"/>
              <a:gd name="connsiteY47" fmla="*/ 1470454 h 3482342"/>
              <a:gd name="connsiteX48" fmla="*/ 10201385 w 12192000"/>
              <a:gd name="connsiteY48" fmla="*/ 1477515 h 3482342"/>
              <a:gd name="connsiteX49" fmla="*/ 10151958 w 12192000"/>
              <a:gd name="connsiteY49" fmla="*/ 1477515 h 3482342"/>
              <a:gd name="connsiteX50" fmla="*/ 10120184 w 12192000"/>
              <a:gd name="connsiteY50" fmla="*/ 1466924 h 3482342"/>
              <a:gd name="connsiteX51" fmla="*/ 10081348 w 12192000"/>
              <a:gd name="connsiteY51" fmla="*/ 1481046 h 3482342"/>
              <a:gd name="connsiteX52" fmla="*/ 10058690 w 12192000"/>
              <a:gd name="connsiteY52" fmla="*/ 1474888 h 3482342"/>
              <a:gd name="connsiteX53" fmla="*/ 10004424 w 12192000"/>
              <a:gd name="connsiteY53" fmla="*/ 1489801 h 3482342"/>
              <a:gd name="connsiteX54" fmla="*/ 9999951 w 12192000"/>
              <a:gd name="connsiteY54" fmla="*/ 1499127 h 3482342"/>
              <a:gd name="connsiteX55" fmla="*/ 9845462 w 12192000"/>
              <a:gd name="connsiteY55" fmla="*/ 1548192 h 3482342"/>
              <a:gd name="connsiteX56" fmla="*/ 9736156 w 12192000"/>
              <a:gd name="connsiteY56" fmla="*/ 1581928 h 3482342"/>
              <a:gd name="connsiteX57" fmla="*/ 9693355 w 12192000"/>
              <a:gd name="connsiteY57" fmla="*/ 1602632 h 3482342"/>
              <a:gd name="connsiteX58" fmla="*/ 9664242 w 12192000"/>
              <a:gd name="connsiteY58" fmla="*/ 1622075 h 3482342"/>
              <a:gd name="connsiteX59" fmla="*/ 9579195 w 12192000"/>
              <a:gd name="connsiteY59" fmla="*/ 1648017 h 3482342"/>
              <a:gd name="connsiteX60" fmla="*/ 9433652 w 12192000"/>
              <a:gd name="connsiteY60" fmla="*/ 1681174 h 3482342"/>
              <a:gd name="connsiteX61" fmla="*/ 9403775 w 12192000"/>
              <a:gd name="connsiteY61" fmla="*/ 1690403 h 3482342"/>
              <a:gd name="connsiteX62" fmla="*/ 9382503 w 12192000"/>
              <a:gd name="connsiteY62" fmla="*/ 1706957 h 3482342"/>
              <a:gd name="connsiteX63" fmla="*/ 9381410 w 12192000"/>
              <a:gd name="connsiteY63" fmla="*/ 1718312 h 3482342"/>
              <a:gd name="connsiteX64" fmla="*/ 9365685 w 12192000"/>
              <a:gd name="connsiteY64" fmla="*/ 1724772 h 3482342"/>
              <a:gd name="connsiteX65" fmla="*/ 9278020 w 12192000"/>
              <a:gd name="connsiteY65" fmla="*/ 1741161 h 3482342"/>
              <a:gd name="connsiteX66" fmla="*/ 9217145 w 12192000"/>
              <a:gd name="connsiteY66" fmla="*/ 1771195 h 3482342"/>
              <a:gd name="connsiteX67" fmla="*/ 8955875 w 12192000"/>
              <a:gd name="connsiteY67" fmla="*/ 1796806 h 3482342"/>
              <a:gd name="connsiteX68" fmla="*/ 8648415 w 12192000"/>
              <a:gd name="connsiteY68" fmla="*/ 1878623 h 3482342"/>
              <a:gd name="connsiteX69" fmla="*/ 8538519 w 12192000"/>
              <a:gd name="connsiteY69" fmla="*/ 1894114 h 3482342"/>
              <a:gd name="connsiteX70" fmla="*/ 8506541 w 12192000"/>
              <a:gd name="connsiteY70" fmla="*/ 1905955 h 3482342"/>
              <a:gd name="connsiteX71" fmla="*/ 8236214 w 12192000"/>
              <a:gd name="connsiteY71" fmla="*/ 1909725 h 3482342"/>
              <a:gd name="connsiteX72" fmla="*/ 8132104 w 12192000"/>
              <a:gd name="connsiteY72" fmla="*/ 1895727 h 3482342"/>
              <a:gd name="connsiteX73" fmla="*/ 7918078 w 12192000"/>
              <a:gd name="connsiteY73" fmla="*/ 1862668 h 3482342"/>
              <a:gd name="connsiteX74" fmla="*/ 7817899 w 12192000"/>
              <a:gd name="connsiteY74" fmla="*/ 1862176 h 3482342"/>
              <a:gd name="connsiteX75" fmla="*/ 7768994 w 12192000"/>
              <a:gd name="connsiteY75" fmla="*/ 1855721 h 3482342"/>
              <a:gd name="connsiteX76" fmla="*/ 7618027 w 12192000"/>
              <a:gd name="connsiteY76" fmla="*/ 1830959 h 3482342"/>
              <a:gd name="connsiteX77" fmla="*/ 7449425 w 12192000"/>
              <a:gd name="connsiteY77" fmla="*/ 1810910 h 3482342"/>
              <a:gd name="connsiteX78" fmla="*/ 7342915 w 12192000"/>
              <a:gd name="connsiteY78" fmla="*/ 1819827 h 3482342"/>
              <a:gd name="connsiteX79" fmla="*/ 7255191 w 12192000"/>
              <a:gd name="connsiteY79" fmla="*/ 1834354 h 3482342"/>
              <a:gd name="connsiteX80" fmla="*/ 7131205 w 12192000"/>
              <a:gd name="connsiteY80" fmla="*/ 1845557 h 3482342"/>
              <a:gd name="connsiteX81" fmla="*/ 6941837 w 12192000"/>
              <a:gd name="connsiteY81" fmla="*/ 1840640 h 3482342"/>
              <a:gd name="connsiteX82" fmla="*/ 6837145 w 12192000"/>
              <a:gd name="connsiteY82" fmla="*/ 1870724 h 3482342"/>
              <a:gd name="connsiteX83" fmla="*/ 6753991 w 12192000"/>
              <a:gd name="connsiteY83" fmla="*/ 1860969 h 3482342"/>
              <a:gd name="connsiteX84" fmla="*/ 6727754 w 12192000"/>
              <a:gd name="connsiteY84" fmla="*/ 1882372 h 3482342"/>
              <a:gd name="connsiteX85" fmla="*/ 6723371 w 12192000"/>
              <a:gd name="connsiteY85" fmla="*/ 1886494 h 3482342"/>
              <a:gd name="connsiteX86" fmla="*/ 6702779 w 12192000"/>
              <a:gd name="connsiteY86" fmla="*/ 1893601 h 3482342"/>
              <a:gd name="connsiteX87" fmla="*/ 6686657 w 12192000"/>
              <a:gd name="connsiteY87" fmla="*/ 1907344 h 3482342"/>
              <a:gd name="connsiteX88" fmla="*/ 6651330 w 12192000"/>
              <a:gd name="connsiteY88" fmla="*/ 1922921 h 3482342"/>
              <a:gd name="connsiteX89" fmla="*/ 6622958 w 12192000"/>
              <a:gd name="connsiteY89" fmla="*/ 1936255 h 3482342"/>
              <a:gd name="connsiteX90" fmla="*/ 6522602 w 12192000"/>
              <a:gd name="connsiteY90" fmla="*/ 1954133 h 3482342"/>
              <a:gd name="connsiteX91" fmla="*/ 6444344 w 12192000"/>
              <a:gd name="connsiteY91" fmla="*/ 1969663 h 3482342"/>
              <a:gd name="connsiteX92" fmla="*/ 6409626 w 12192000"/>
              <a:gd name="connsiteY92" fmla="*/ 1978846 h 3482342"/>
              <a:gd name="connsiteX93" fmla="*/ 6333446 w 12192000"/>
              <a:gd name="connsiteY93" fmla="*/ 1997163 h 3482342"/>
              <a:gd name="connsiteX94" fmla="*/ 6294933 w 12192000"/>
              <a:gd name="connsiteY94" fmla="*/ 2019412 h 3482342"/>
              <a:gd name="connsiteX95" fmla="*/ 6238719 w 12192000"/>
              <a:gd name="connsiteY95" fmla="*/ 2042547 h 3482342"/>
              <a:gd name="connsiteX96" fmla="*/ 6187205 w 12192000"/>
              <a:gd name="connsiteY96" fmla="*/ 2060048 h 3482342"/>
              <a:gd name="connsiteX97" fmla="*/ 6138780 w 12192000"/>
              <a:gd name="connsiteY97" fmla="*/ 2081918 h 3482342"/>
              <a:gd name="connsiteX98" fmla="*/ 6120125 w 12192000"/>
              <a:gd name="connsiteY98" fmla="*/ 2109475 h 3482342"/>
              <a:gd name="connsiteX99" fmla="*/ 6056576 w 12192000"/>
              <a:gd name="connsiteY99" fmla="*/ 2120066 h 3482342"/>
              <a:gd name="connsiteX100" fmla="*/ 5993794 w 12192000"/>
              <a:gd name="connsiteY100" fmla="*/ 2122569 h 3482342"/>
              <a:gd name="connsiteX101" fmla="*/ 5943601 w 12192000"/>
              <a:gd name="connsiteY101" fmla="*/ 2137719 h 3482342"/>
              <a:gd name="connsiteX102" fmla="*/ 5898141 w 12192000"/>
              <a:gd name="connsiteY102" fmla="*/ 2144806 h 3482342"/>
              <a:gd name="connsiteX103" fmla="*/ 5855337 w 12192000"/>
              <a:gd name="connsiteY103" fmla="*/ 2137719 h 3482342"/>
              <a:gd name="connsiteX104" fmla="*/ 5817682 w 12192000"/>
              <a:gd name="connsiteY104" fmla="*/ 2157358 h 3482342"/>
              <a:gd name="connsiteX105" fmla="*/ 5735300 w 12192000"/>
              <a:gd name="connsiteY105" fmla="*/ 2158902 h 3482342"/>
              <a:gd name="connsiteX106" fmla="*/ 5591469 w 12192000"/>
              <a:gd name="connsiteY106" fmla="*/ 2178389 h 3482342"/>
              <a:gd name="connsiteX107" fmla="*/ 5505818 w 12192000"/>
              <a:gd name="connsiteY107" fmla="*/ 2194207 h 3482342"/>
              <a:gd name="connsiteX108" fmla="*/ 5452860 w 12192000"/>
              <a:gd name="connsiteY108" fmla="*/ 2180085 h 3482342"/>
              <a:gd name="connsiteX109" fmla="*/ 5414282 w 12192000"/>
              <a:gd name="connsiteY109" fmla="*/ 2183070 h 3482342"/>
              <a:gd name="connsiteX110" fmla="*/ 5368369 w 12192000"/>
              <a:gd name="connsiteY110" fmla="*/ 2204272 h 3482342"/>
              <a:gd name="connsiteX111" fmla="*/ 5336354 w 12192000"/>
              <a:gd name="connsiteY111" fmla="*/ 2218920 h 3482342"/>
              <a:gd name="connsiteX112" fmla="*/ 5291263 w 12192000"/>
              <a:gd name="connsiteY112" fmla="*/ 2239182 h 3482342"/>
              <a:gd name="connsiteX113" fmla="*/ 5255152 w 12192000"/>
              <a:gd name="connsiteY113" fmla="*/ 2247164 h 3482342"/>
              <a:gd name="connsiteX114" fmla="*/ 5233796 w 12192000"/>
              <a:gd name="connsiteY114" fmla="*/ 2268260 h 3482342"/>
              <a:gd name="connsiteX115" fmla="*/ 5212786 w 12192000"/>
              <a:gd name="connsiteY115" fmla="*/ 2296592 h 3482342"/>
              <a:gd name="connsiteX116" fmla="*/ 5173523 w 12192000"/>
              <a:gd name="connsiteY116" fmla="*/ 2309057 h 3482342"/>
              <a:gd name="connsiteX117" fmla="*/ 5123830 w 12192000"/>
              <a:gd name="connsiteY117" fmla="*/ 2307070 h 3482342"/>
              <a:gd name="connsiteX118" fmla="*/ 5065426 w 12192000"/>
              <a:gd name="connsiteY118" fmla="*/ 2324076 h 3482342"/>
              <a:gd name="connsiteX119" fmla="*/ 4975908 w 12192000"/>
              <a:gd name="connsiteY119" fmla="*/ 2364128 h 3482342"/>
              <a:gd name="connsiteX120" fmla="*/ 4913723 w 12192000"/>
              <a:gd name="connsiteY120" fmla="*/ 2385265 h 3482342"/>
              <a:gd name="connsiteX121" fmla="*/ 4746485 w 12192000"/>
              <a:gd name="connsiteY121" fmla="*/ 2451769 h 3482342"/>
              <a:gd name="connsiteX122" fmla="*/ 4681588 w 12192000"/>
              <a:gd name="connsiteY122" fmla="*/ 2467494 h 3482342"/>
              <a:gd name="connsiteX123" fmla="*/ 1783655 w 12192000"/>
              <a:gd name="connsiteY123" fmla="*/ 3163860 h 3482342"/>
              <a:gd name="connsiteX124" fmla="*/ 1325955 w 12192000"/>
              <a:gd name="connsiteY124" fmla="*/ 3176692 h 3482342"/>
              <a:gd name="connsiteX125" fmla="*/ 1190384 w 12192000"/>
              <a:gd name="connsiteY125" fmla="*/ 3203504 h 3482342"/>
              <a:gd name="connsiteX126" fmla="*/ 1094537 w 12192000"/>
              <a:gd name="connsiteY126" fmla="*/ 3229469 h 3482342"/>
              <a:gd name="connsiteX127" fmla="*/ 779276 w 12192000"/>
              <a:gd name="connsiteY127" fmla="*/ 3327290 h 3482342"/>
              <a:gd name="connsiteX128" fmla="*/ 600378 w 12192000"/>
              <a:gd name="connsiteY128" fmla="*/ 3335250 h 3482342"/>
              <a:gd name="connsiteX129" fmla="*/ 493457 w 12192000"/>
              <a:gd name="connsiteY129" fmla="*/ 3365044 h 3482342"/>
              <a:gd name="connsiteX130" fmla="*/ 349402 w 12192000"/>
              <a:gd name="connsiteY130" fmla="*/ 3380897 h 3482342"/>
              <a:gd name="connsiteX131" fmla="*/ 192183 w 12192000"/>
              <a:gd name="connsiteY131" fmla="*/ 3460075 h 3482342"/>
              <a:gd name="connsiteX132" fmla="*/ 46713 w 12192000"/>
              <a:gd name="connsiteY132" fmla="*/ 3462986 h 3482342"/>
              <a:gd name="connsiteX133" fmla="*/ 2765 w 12192000"/>
              <a:gd name="connsiteY133" fmla="*/ 3480770 h 3482342"/>
              <a:gd name="connsiteX134" fmla="*/ 0 w 12192000"/>
              <a:gd name="connsiteY134" fmla="*/ 3482342 h 3482342"/>
              <a:gd name="connsiteX135" fmla="*/ 0 w 12192000"/>
              <a:gd name="connsiteY135"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6818 w 12192000"/>
              <a:gd name="connsiteY14" fmla="*/ 769062 h 3482342"/>
              <a:gd name="connsiteX15" fmla="*/ 11601229 w 12192000"/>
              <a:gd name="connsiteY15" fmla="*/ 785537 h 3482342"/>
              <a:gd name="connsiteX16" fmla="*/ 11501920 w 12192000"/>
              <a:gd name="connsiteY16" fmla="*/ 813109 h 3482342"/>
              <a:gd name="connsiteX17" fmla="*/ 11405286 w 12192000"/>
              <a:gd name="connsiteY17" fmla="*/ 849086 h 3482342"/>
              <a:gd name="connsiteX18" fmla="*/ 11338523 w 12192000"/>
              <a:gd name="connsiteY18" fmla="*/ 852810 h 3482342"/>
              <a:gd name="connsiteX19" fmla="*/ 11313493 w 12192000"/>
              <a:gd name="connsiteY19" fmla="*/ 880860 h 3482342"/>
              <a:gd name="connsiteX20" fmla="*/ 11228040 w 12192000"/>
              <a:gd name="connsiteY20" fmla="*/ 958953 h 3482342"/>
              <a:gd name="connsiteX21" fmla="*/ 11196987 w 12192000"/>
              <a:gd name="connsiteY21" fmla="*/ 1000897 h 3482342"/>
              <a:gd name="connsiteX22" fmla="*/ 11193568 w 12192000"/>
              <a:gd name="connsiteY22" fmla="*/ 1039464 h 3482342"/>
              <a:gd name="connsiteX23" fmla="*/ 11175804 w 12192000"/>
              <a:gd name="connsiteY23" fmla="*/ 1067977 h 3482342"/>
              <a:gd name="connsiteX24" fmla="*/ 11133438 w 12192000"/>
              <a:gd name="connsiteY24" fmla="*/ 1106812 h 3482342"/>
              <a:gd name="connsiteX25" fmla="*/ 11120819 w 12192000"/>
              <a:gd name="connsiteY25" fmla="*/ 1126133 h 3482342"/>
              <a:gd name="connsiteX26" fmla="*/ 11071654 w 12192000"/>
              <a:gd name="connsiteY26" fmla="*/ 1177422 h 3482342"/>
              <a:gd name="connsiteX27" fmla="*/ 11028687 w 12192000"/>
              <a:gd name="connsiteY27" fmla="*/ 1199018 h 3482342"/>
              <a:gd name="connsiteX28" fmla="*/ 10974565 w 12192000"/>
              <a:gd name="connsiteY28" fmla="*/ 1226849 h 3482342"/>
              <a:gd name="connsiteX29" fmla="*/ 10960443 w 12192000"/>
              <a:gd name="connsiteY29" fmla="*/ 1244502 h 3482342"/>
              <a:gd name="connsiteX30" fmla="*/ 10879242 w 12192000"/>
              <a:gd name="connsiteY30" fmla="*/ 1269215 h 3482342"/>
              <a:gd name="connsiteX31" fmla="*/ 10850998 w 12192000"/>
              <a:gd name="connsiteY31" fmla="*/ 1269215 h 3482342"/>
              <a:gd name="connsiteX32" fmla="*/ 10815658 w 12192000"/>
              <a:gd name="connsiteY32" fmla="*/ 1287849 h 3482342"/>
              <a:gd name="connsiteX33" fmla="*/ 10723900 w 12192000"/>
              <a:gd name="connsiteY33" fmla="*/ 1318642 h 3482342"/>
              <a:gd name="connsiteX34" fmla="*/ 10699186 w 12192000"/>
              <a:gd name="connsiteY34" fmla="*/ 1322173 h 3482342"/>
              <a:gd name="connsiteX35" fmla="*/ 10676375 w 12192000"/>
              <a:gd name="connsiteY35" fmla="*/ 1342640 h 3482342"/>
              <a:gd name="connsiteX36" fmla="*/ 10636304 w 12192000"/>
              <a:gd name="connsiteY36" fmla="*/ 1342641 h 3482342"/>
              <a:gd name="connsiteX37" fmla="*/ 10603863 w 12192000"/>
              <a:gd name="connsiteY37" fmla="*/ 1346886 h 3482342"/>
              <a:gd name="connsiteX38" fmla="*/ 10573203 w 12192000"/>
              <a:gd name="connsiteY38" fmla="*/ 1351996 h 3482342"/>
              <a:gd name="connsiteX39" fmla="*/ 10547375 w 12192000"/>
              <a:gd name="connsiteY39" fmla="*/ 1375130 h 3482342"/>
              <a:gd name="connsiteX40" fmla="*/ 10513263 w 12192000"/>
              <a:gd name="connsiteY40" fmla="*/ 1371939 h 3482342"/>
              <a:gd name="connsiteX41" fmla="*/ 10487356 w 12192000"/>
              <a:gd name="connsiteY41" fmla="*/ 1385722 h 3482342"/>
              <a:gd name="connsiteX42" fmla="*/ 10464012 w 12192000"/>
              <a:gd name="connsiteY42" fmla="*/ 1391778 h 3482342"/>
              <a:gd name="connsiteX43" fmla="*/ 10439694 w 12192000"/>
              <a:gd name="connsiteY43" fmla="*/ 1406905 h 3482342"/>
              <a:gd name="connsiteX44" fmla="*/ 10405409 w 12192000"/>
              <a:gd name="connsiteY44" fmla="*/ 1422789 h 3482342"/>
              <a:gd name="connsiteX45" fmla="*/ 10370530 w 12192000"/>
              <a:gd name="connsiteY45" fmla="*/ 1441596 h 3482342"/>
              <a:gd name="connsiteX46" fmla="*/ 10300239 w 12192000"/>
              <a:gd name="connsiteY46" fmla="*/ 1456332 h 3482342"/>
              <a:gd name="connsiteX47" fmla="*/ 10264922 w 12192000"/>
              <a:gd name="connsiteY47" fmla="*/ 1472107 h 3482342"/>
              <a:gd name="connsiteX48" fmla="*/ 10229629 w 12192000"/>
              <a:gd name="connsiteY48" fmla="*/ 1470454 h 3482342"/>
              <a:gd name="connsiteX49" fmla="*/ 10201385 w 12192000"/>
              <a:gd name="connsiteY49" fmla="*/ 1477515 h 3482342"/>
              <a:gd name="connsiteX50" fmla="*/ 10151958 w 12192000"/>
              <a:gd name="connsiteY50" fmla="*/ 1477515 h 3482342"/>
              <a:gd name="connsiteX51" fmla="*/ 10120184 w 12192000"/>
              <a:gd name="connsiteY51" fmla="*/ 1466924 h 3482342"/>
              <a:gd name="connsiteX52" fmla="*/ 10081348 w 12192000"/>
              <a:gd name="connsiteY52" fmla="*/ 1481046 h 3482342"/>
              <a:gd name="connsiteX53" fmla="*/ 10058690 w 12192000"/>
              <a:gd name="connsiteY53" fmla="*/ 1474888 h 3482342"/>
              <a:gd name="connsiteX54" fmla="*/ 10004424 w 12192000"/>
              <a:gd name="connsiteY54" fmla="*/ 1489801 h 3482342"/>
              <a:gd name="connsiteX55" fmla="*/ 9999951 w 12192000"/>
              <a:gd name="connsiteY55" fmla="*/ 1499127 h 3482342"/>
              <a:gd name="connsiteX56" fmla="*/ 9845462 w 12192000"/>
              <a:gd name="connsiteY56" fmla="*/ 1548192 h 3482342"/>
              <a:gd name="connsiteX57" fmla="*/ 9736156 w 12192000"/>
              <a:gd name="connsiteY57" fmla="*/ 1581928 h 3482342"/>
              <a:gd name="connsiteX58" fmla="*/ 9693355 w 12192000"/>
              <a:gd name="connsiteY58" fmla="*/ 1602632 h 3482342"/>
              <a:gd name="connsiteX59" fmla="*/ 9664242 w 12192000"/>
              <a:gd name="connsiteY59" fmla="*/ 1622075 h 3482342"/>
              <a:gd name="connsiteX60" fmla="*/ 9579195 w 12192000"/>
              <a:gd name="connsiteY60" fmla="*/ 1648017 h 3482342"/>
              <a:gd name="connsiteX61" fmla="*/ 9433652 w 12192000"/>
              <a:gd name="connsiteY61" fmla="*/ 1681174 h 3482342"/>
              <a:gd name="connsiteX62" fmla="*/ 9403775 w 12192000"/>
              <a:gd name="connsiteY62" fmla="*/ 1690403 h 3482342"/>
              <a:gd name="connsiteX63" fmla="*/ 9382503 w 12192000"/>
              <a:gd name="connsiteY63" fmla="*/ 1706957 h 3482342"/>
              <a:gd name="connsiteX64" fmla="*/ 9381410 w 12192000"/>
              <a:gd name="connsiteY64" fmla="*/ 1718312 h 3482342"/>
              <a:gd name="connsiteX65" fmla="*/ 9365685 w 12192000"/>
              <a:gd name="connsiteY65" fmla="*/ 1724772 h 3482342"/>
              <a:gd name="connsiteX66" fmla="*/ 9278020 w 12192000"/>
              <a:gd name="connsiteY66" fmla="*/ 1741161 h 3482342"/>
              <a:gd name="connsiteX67" fmla="*/ 9217145 w 12192000"/>
              <a:gd name="connsiteY67" fmla="*/ 1771195 h 3482342"/>
              <a:gd name="connsiteX68" fmla="*/ 8955875 w 12192000"/>
              <a:gd name="connsiteY68" fmla="*/ 1796806 h 3482342"/>
              <a:gd name="connsiteX69" fmla="*/ 8648415 w 12192000"/>
              <a:gd name="connsiteY69" fmla="*/ 1878623 h 3482342"/>
              <a:gd name="connsiteX70" fmla="*/ 8538519 w 12192000"/>
              <a:gd name="connsiteY70" fmla="*/ 1894114 h 3482342"/>
              <a:gd name="connsiteX71" fmla="*/ 8506541 w 12192000"/>
              <a:gd name="connsiteY71" fmla="*/ 1905955 h 3482342"/>
              <a:gd name="connsiteX72" fmla="*/ 8236214 w 12192000"/>
              <a:gd name="connsiteY72" fmla="*/ 1909725 h 3482342"/>
              <a:gd name="connsiteX73" fmla="*/ 8132104 w 12192000"/>
              <a:gd name="connsiteY73" fmla="*/ 1895727 h 3482342"/>
              <a:gd name="connsiteX74" fmla="*/ 7918078 w 12192000"/>
              <a:gd name="connsiteY74" fmla="*/ 1862668 h 3482342"/>
              <a:gd name="connsiteX75" fmla="*/ 7817899 w 12192000"/>
              <a:gd name="connsiteY75" fmla="*/ 1862176 h 3482342"/>
              <a:gd name="connsiteX76" fmla="*/ 7768994 w 12192000"/>
              <a:gd name="connsiteY76" fmla="*/ 1855721 h 3482342"/>
              <a:gd name="connsiteX77" fmla="*/ 7618027 w 12192000"/>
              <a:gd name="connsiteY77" fmla="*/ 1830959 h 3482342"/>
              <a:gd name="connsiteX78" fmla="*/ 7449425 w 12192000"/>
              <a:gd name="connsiteY78" fmla="*/ 1810910 h 3482342"/>
              <a:gd name="connsiteX79" fmla="*/ 7342915 w 12192000"/>
              <a:gd name="connsiteY79" fmla="*/ 1819827 h 3482342"/>
              <a:gd name="connsiteX80" fmla="*/ 7255191 w 12192000"/>
              <a:gd name="connsiteY80" fmla="*/ 1834354 h 3482342"/>
              <a:gd name="connsiteX81" fmla="*/ 7131205 w 12192000"/>
              <a:gd name="connsiteY81" fmla="*/ 1845557 h 3482342"/>
              <a:gd name="connsiteX82" fmla="*/ 6941837 w 12192000"/>
              <a:gd name="connsiteY82" fmla="*/ 1840640 h 3482342"/>
              <a:gd name="connsiteX83" fmla="*/ 6837145 w 12192000"/>
              <a:gd name="connsiteY83" fmla="*/ 1870724 h 3482342"/>
              <a:gd name="connsiteX84" fmla="*/ 6753991 w 12192000"/>
              <a:gd name="connsiteY84" fmla="*/ 1860969 h 3482342"/>
              <a:gd name="connsiteX85" fmla="*/ 6727754 w 12192000"/>
              <a:gd name="connsiteY85" fmla="*/ 1882372 h 3482342"/>
              <a:gd name="connsiteX86" fmla="*/ 6723371 w 12192000"/>
              <a:gd name="connsiteY86" fmla="*/ 1886494 h 3482342"/>
              <a:gd name="connsiteX87" fmla="*/ 6702779 w 12192000"/>
              <a:gd name="connsiteY87" fmla="*/ 1893601 h 3482342"/>
              <a:gd name="connsiteX88" fmla="*/ 6686657 w 12192000"/>
              <a:gd name="connsiteY88" fmla="*/ 1907344 h 3482342"/>
              <a:gd name="connsiteX89" fmla="*/ 6651330 w 12192000"/>
              <a:gd name="connsiteY89" fmla="*/ 1922921 h 3482342"/>
              <a:gd name="connsiteX90" fmla="*/ 6622958 w 12192000"/>
              <a:gd name="connsiteY90" fmla="*/ 1936255 h 3482342"/>
              <a:gd name="connsiteX91" fmla="*/ 6522602 w 12192000"/>
              <a:gd name="connsiteY91" fmla="*/ 1954133 h 3482342"/>
              <a:gd name="connsiteX92" fmla="*/ 6444344 w 12192000"/>
              <a:gd name="connsiteY92" fmla="*/ 1969663 h 3482342"/>
              <a:gd name="connsiteX93" fmla="*/ 6409626 w 12192000"/>
              <a:gd name="connsiteY93" fmla="*/ 1978846 h 3482342"/>
              <a:gd name="connsiteX94" fmla="*/ 6333446 w 12192000"/>
              <a:gd name="connsiteY94" fmla="*/ 1997163 h 3482342"/>
              <a:gd name="connsiteX95" fmla="*/ 6294933 w 12192000"/>
              <a:gd name="connsiteY95" fmla="*/ 2019412 h 3482342"/>
              <a:gd name="connsiteX96" fmla="*/ 6238719 w 12192000"/>
              <a:gd name="connsiteY96" fmla="*/ 2042547 h 3482342"/>
              <a:gd name="connsiteX97" fmla="*/ 6187205 w 12192000"/>
              <a:gd name="connsiteY97" fmla="*/ 2060048 h 3482342"/>
              <a:gd name="connsiteX98" fmla="*/ 6138780 w 12192000"/>
              <a:gd name="connsiteY98" fmla="*/ 2081918 h 3482342"/>
              <a:gd name="connsiteX99" fmla="*/ 6120125 w 12192000"/>
              <a:gd name="connsiteY99" fmla="*/ 2109475 h 3482342"/>
              <a:gd name="connsiteX100" fmla="*/ 6056576 w 12192000"/>
              <a:gd name="connsiteY100" fmla="*/ 2120066 h 3482342"/>
              <a:gd name="connsiteX101" fmla="*/ 5993794 w 12192000"/>
              <a:gd name="connsiteY101" fmla="*/ 2122569 h 3482342"/>
              <a:gd name="connsiteX102" fmla="*/ 5943601 w 12192000"/>
              <a:gd name="connsiteY102" fmla="*/ 2137719 h 3482342"/>
              <a:gd name="connsiteX103" fmla="*/ 5898141 w 12192000"/>
              <a:gd name="connsiteY103" fmla="*/ 2144806 h 3482342"/>
              <a:gd name="connsiteX104" fmla="*/ 5855337 w 12192000"/>
              <a:gd name="connsiteY104" fmla="*/ 2137719 h 3482342"/>
              <a:gd name="connsiteX105" fmla="*/ 5817682 w 12192000"/>
              <a:gd name="connsiteY105" fmla="*/ 2157358 h 3482342"/>
              <a:gd name="connsiteX106" fmla="*/ 5735300 w 12192000"/>
              <a:gd name="connsiteY106" fmla="*/ 2158902 h 3482342"/>
              <a:gd name="connsiteX107" fmla="*/ 5591469 w 12192000"/>
              <a:gd name="connsiteY107" fmla="*/ 2178389 h 3482342"/>
              <a:gd name="connsiteX108" fmla="*/ 5505818 w 12192000"/>
              <a:gd name="connsiteY108" fmla="*/ 2194207 h 3482342"/>
              <a:gd name="connsiteX109" fmla="*/ 5452860 w 12192000"/>
              <a:gd name="connsiteY109" fmla="*/ 2180085 h 3482342"/>
              <a:gd name="connsiteX110" fmla="*/ 5414282 w 12192000"/>
              <a:gd name="connsiteY110" fmla="*/ 2183070 h 3482342"/>
              <a:gd name="connsiteX111" fmla="*/ 5368369 w 12192000"/>
              <a:gd name="connsiteY111" fmla="*/ 2204272 h 3482342"/>
              <a:gd name="connsiteX112" fmla="*/ 5336354 w 12192000"/>
              <a:gd name="connsiteY112" fmla="*/ 2218920 h 3482342"/>
              <a:gd name="connsiteX113" fmla="*/ 5291263 w 12192000"/>
              <a:gd name="connsiteY113" fmla="*/ 2239182 h 3482342"/>
              <a:gd name="connsiteX114" fmla="*/ 5255152 w 12192000"/>
              <a:gd name="connsiteY114" fmla="*/ 2247164 h 3482342"/>
              <a:gd name="connsiteX115" fmla="*/ 5233796 w 12192000"/>
              <a:gd name="connsiteY115" fmla="*/ 2268260 h 3482342"/>
              <a:gd name="connsiteX116" fmla="*/ 5212786 w 12192000"/>
              <a:gd name="connsiteY116" fmla="*/ 2296592 h 3482342"/>
              <a:gd name="connsiteX117" fmla="*/ 5173523 w 12192000"/>
              <a:gd name="connsiteY117" fmla="*/ 2309057 h 3482342"/>
              <a:gd name="connsiteX118" fmla="*/ 5123830 w 12192000"/>
              <a:gd name="connsiteY118" fmla="*/ 2307070 h 3482342"/>
              <a:gd name="connsiteX119" fmla="*/ 5065426 w 12192000"/>
              <a:gd name="connsiteY119" fmla="*/ 2324076 h 3482342"/>
              <a:gd name="connsiteX120" fmla="*/ 4975908 w 12192000"/>
              <a:gd name="connsiteY120" fmla="*/ 2364128 h 3482342"/>
              <a:gd name="connsiteX121" fmla="*/ 4913723 w 12192000"/>
              <a:gd name="connsiteY121" fmla="*/ 2385265 h 3482342"/>
              <a:gd name="connsiteX122" fmla="*/ 4746485 w 12192000"/>
              <a:gd name="connsiteY122" fmla="*/ 2451769 h 3482342"/>
              <a:gd name="connsiteX123" fmla="*/ 4681588 w 12192000"/>
              <a:gd name="connsiteY123" fmla="*/ 2467494 h 3482342"/>
              <a:gd name="connsiteX124" fmla="*/ 1783655 w 12192000"/>
              <a:gd name="connsiteY124" fmla="*/ 3163860 h 3482342"/>
              <a:gd name="connsiteX125" fmla="*/ 1325955 w 12192000"/>
              <a:gd name="connsiteY125" fmla="*/ 3176692 h 3482342"/>
              <a:gd name="connsiteX126" fmla="*/ 1190384 w 12192000"/>
              <a:gd name="connsiteY126" fmla="*/ 3203504 h 3482342"/>
              <a:gd name="connsiteX127" fmla="*/ 1094537 w 12192000"/>
              <a:gd name="connsiteY127" fmla="*/ 3229469 h 3482342"/>
              <a:gd name="connsiteX128" fmla="*/ 779276 w 12192000"/>
              <a:gd name="connsiteY128" fmla="*/ 3327290 h 3482342"/>
              <a:gd name="connsiteX129" fmla="*/ 600378 w 12192000"/>
              <a:gd name="connsiteY129" fmla="*/ 3335250 h 3482342"/>
              <a:gd name="connsiteX130" fmla="*/ 493457 w 12192000"/>
              <a:gd name="connsiteY130" fmla="*/ 3365044 h 3482342"/>
              <a:gd name="connsiteX131" fmla="*/ 349402 w 12192000"/>
              <a:gd name="connsiteY131" fmla="*/ 3380897 h 3482342"/>
              <a:gd name="connsiteX132" fmla="*/ 192183 w 12192000"/>
              <a:gd name="connsiteY132" fmla="*/ 3460075 h 3482342"/>
              <a:gd name="connsiteX133" fmla="*/ 46713 w 12192000"/>
              <a:gd name="connsiteY133" fmla="*/ 3462986 h 3482342"/>
              <a:gd name="connsiteX134" fmla="*/ 2765 w 12192000"/>
              <a:gd name="connsiteY134" fmla="*/ 3480770 h 3482342"/>
              <a:gd name="connsiteX135" fmla="*/ 0 w 12192000"/>
              <a:gd name="connsiteY135" fmla="*/ 3482342 h 3482342"/>
              <a:gd name="connsiteX136" fmla="*/ 0 w 12192000"/>
              <a:gd name="connsiteY136"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23051 w 12192000"/>
              <a:gd name="connsiteY5" fmla="*/ 656045 h 3482342"/>
              <a:gd name="connsiteX6" fmla="*/ 11832939 w 12192000"/>
              <a:gd name="connsiteY6" fmla="*/ 674181 h 3482342"/>
              <a:gd name="connsiteX7" fmla="*/ 11767770 w 12192000"/>
              <a:gd name="connsiteY7" fmla="*/ 683807 h 3482342"/>
              <a:gd name="connsiteX8" fmla="*/ 11728279 w 12192000"/>
              <a:gd name="connsiteY8" fmla="*/ 700816 h 3482342"/>
              <a:gd name="connsiteX9" fmla="*/ 11722533 w 12192000"/>
              <a:gd name="connsiteY9" fmla="*/ 703421 h 3482342"/>
              <a:gd name="connsiteX10" fmla="*/ 11720002 w 12192000"/>
              <a:gd name="connsiteY10" fmla="*/ 710566 h 3482342"/>
              <a:gd name="connsiteX11" fmla="*/ 11707351 w 12192000"/>
              <a:gd name="connsiteY11" fmla="*/ 710310 h 3482342"/>
              <a:gd name="connsiteX12" fmla="*/ 11700369 w 12192000"/>
              <a:gd name="connsiteY12" fmla="*/ 713480 h 3482342"/>
              <a:gd name="connsiteX13" fmla="*/ 11691126 w 12192000"/>
              <a:gd name="connsiteY13" fmla="*/ 726131 h 3482342"/>
              <a:gd name="connsiteX14" fmla="*/ 11657717 w 12192000"/>
              <a:gd name="connsiteY14" fmla="*/ 746701 h 3482342"/>
              <a:gd name="connsiteX15" fmla="*/ 11656818 w 12192000"/>
              <a:gd name="connsiteY15" fmla="*/ 769062 h 3482342"/>
              <a:gd name="connsiteX16" fmla="*/ 11601229 w 12192000"/>
              <a:gd name="connsiteY16" fmla="*/ 785537 h 3482342"/>
              <a:gd name="connsiteX17" fmla="*/ 11501920 w 12192000"/>
              <a:gd name="connsiteY17" fmla="*/ 813109 h 3482342"/>
              <a:gd name="connsiteX18" fmla="*/ 11405286 w 12192000"/>
              <a:gd name="connsiteY18" fmla="*/ 849086 h 3482342"/>
              <a:gd name="connsiteX19" fmla="*/ 11338523 w 12192000"/>
              <a:gd name="connsiteY19" fmla="*/ 852810 h 3482342"/>
              <a:gd name="connsiteX20" fmla="*/ 11313493 w 12192000"/>
              <a:gd name="connsiteY20" fmla="*/ 880860 h 3482342"/>
              <a:gd name="connsiteX21" fmla="*/ 11228040 w 12192000"/>
              <a:gd name="connsiteY21" fmla="*/ 958953 h 3482342"/>
              <a:gd name="connsiteX22" fmla="*/ 11196987 w 12192000"/>
              <a:gd name="connsiteY22" fmla="*/ 1000897 h 3482342"/>
              <a:gd name="connsiteX23" fmla="*/ 11193568 w 12192000"/>
              <a:gd name="connsiteY23" fmla="*/ 1039464 h 3482342"/>
              <a:gd name="connsiteX24" fmla="*/ 11175804 w 12192000"/>
              <a:gd name="connsiteY24" fmla="*/ 1067977 h 3482342"/>
              <a:gd name="connsiteX25" fmla="*/ 11133438 w 12192000"/>
              <a:gd name="connsiteY25" fmla="*/ 1106812 h 3482342"/>
              <a:gd name="connsiteX26" fmla="*/ 11120819 w 12192000"/>
              <a:gd name="connsiteY26" fmla="*/ 1126133 h 3482342"/>
              <a:gd name="connsiteX27" fmla="*/ 11071654 w 12192000"/>
              <a:gd name="connsiteY27" fmla="*/ 1177422 h 3482342"/>
              <a:gd name="connsiteX28" fmla="*/ 11028687 w 12192000"/>
              <a:gd name="connsiteY28" fmla="*/ 1199018 h 3482342"/>
              <a:gd name="connsiteX29" fmla="*/ 10974565 w 12192000"/>
              <a:gd name="connsiteY29" fmla="*/ 1226849 h 3482342"/>
              <a:gd name="connsiteX30" fmla="*/ 10960443 w 12192000"/>
              <a:gd name="connsiteY30" fmla="*/ 1244502 h 3482342"/>
              <a:gd name="connsiteX31" fmla="*/ 10879242 w 12192000"/>
              <a:gd name="connsiteY31" fmla="*/ 1269215 h 3482342"/>
              <a:gd name="connsiteX32" fmla="*/ 10850998 w 12192000"/>
              <a:gd name="connsiteY32" fmla="*/ 1269215 h 3482342"/>
              <a:gd name="connsiteX33" fmla="*/ 10815658 w 12192000"/>
              <a:gd name="connsiteY33" fmla="*/ 1287849 h 3482342"/>
              <a:gd name="connsiteX34" fmla="*/ 10723900 w 12192000"/>
              <a:gd name="connsiteY34" fmla="*/ 1318642 h 3482342"/>
              <a:gd name="connsiteX35" fmla="*/ 10699186 w 12192000"/>
              <a:gd name="connsiteY35" fmla="*/ 1322173 h 3482342"/>
              <a:gd name="connsiteX36" fmla="*/ 10676375 w 12192000"/>
              <a:gd name="connsiteY36" fmla="*/ 1342640 h 3482342"/>
              <a:gd name="connsiteX37" fmla="*/ 10636304 w 12192000"/>
              <a:gd name="connsiteY37" fmla="*/ 1342641 h 3482342"/>
              <a:gd name="connsiteX38" fmla="*/ 10603863 w 12192000"/>
              <a:gd name="connsiteY38" fmla="*/ 1346886 h 3482342"/>
              <a:gd name="connsiteX39" fmla="*/ 10573203 w 12192000"/>
              <a:gd name="connsiteY39" fmla="*/ 1351996 h 3482342"/>
              <a:gd name="connsiteX40" fmla="*/ 10547375 w 12192000"/>
              <a:gd name="connsiteY40" fmla="*/ 1375130 h 3482342"/>
              <a:gd name="connsiteX41" fmla="*/ 10513263 w 12192000"/>
              <a:gd name="connsiteY41" fmla="*/ 1371939 h 3482342"/>
              <a:gd name="connsiteX42" fmla="*/ 10487356 w 12192000"/>
              <a:gd name="connsiteY42" fmla="*/ 1385722 h 3482342"/>
              <a:gd name="connsiteX43" fmla="*/ 10464012 w 12192000"/>
              <a:gd name="connsiteY43" fmla="*/ 1391778 h 3482342"/>
              <a:gd name="connsiteX44" fmla="*/ 10439694 w 12192000"/>
              <a:gd name="connsiteY44" fmla="*/ 1406905 h 3482342"/>
              <a:gd name="connsiteX45" fmla="*/ 10405409 w 12192000"/>
              <a:gd name="connsiteY45" fmla="*/ 1422789 h 3482342"/>
              <a:gd name="connsiteX46" fmla="*/ 10370530 w 12192000"/>
              <a:gd name="connsiteY46" fmla="*/ 1441596 h 3482342"/>
              <a:gd name="connsiteX47" fmla="*/ 10300239 w 12192000"/>
              <a:gd name="connsiteY47" fmla="*/ 1456332 h 3482342"/>
              <a:gd name="connsiteX48" fmla="*/ 10264922 w 12192000"/>
              <a:gd name="connsiteY48" fmla="*/ 1472107 h 3482342"/>
              <a:gd name="connsiteX49" fmla="*/ 10229629 w 12192000"/>
              <a:gd name="connsiteY49" fmla="*/ 1470454 h 3482342"/>
              <a:gd name="connsiteX50" fmla="*/ 10201385 w 12192000"/>
              <a:gd name="connsiteY50" fmla="*/ 1477515 h 3482342"/>
              <a:gd name="connsiteX51" fmla="*/ 10151958 w 12192000"/>
              <a:gd name="connsiteY51" fmla="*/ 1477515 h 3482342"/>
              <a:gd name="connsiteX52" fmla="*/ 10120184 w 12192000"/>
              <a:gd name="connsiteY52" fmla="*/ 1466924 h 3482342"/>
              <a:gd name="connsiteX53" fmla="*/ 10081348 w 12192000"/>
              <a:gd name="connsiteY53" fmla="*/ 1481046 h 3482342"/>
              <a:gd name="connsiteX54" fmla="*/ 10058690 w 12192000"/>
              <a:gd name="connsiteY54" fmla="*/ 1474888 h 3482342"/>
              <a:gd name="connsiteX55" fmla="*/ 10004424 w 12192000"/>
              <a:gd name="connsiteY55" fmla="*/ 1489801 h 3482342"/>
              <a:gd name="connsiteX56" fmla="*/ 9999951 w 12192000"/>
              <a:gd name="connsiteY56" fmla="*/ 1499127 h 3482342"/>
              <a:gd name="connsiteX57" fmla="*/ 9845462 w 12192000"/>
              <a:gd name="connsiteY57" fmla="*/ 1548192 h 3482342"/>
              <a:gd name="connsiteX58" fmla="*/ 9736156 w 12192000"/>
              <a:gd name="connsiteY58" fmla="*/ 1581928 h 3482342"/>
              <a:gd name="connsiteX59" fmla="*/ 9693355 w 12192000"/>
              <a:gd name="connsiteY59" fmla="*/ 1602632 h 3482342"/>
              <a:gd name="connsiteX60" fmla="*/ 9664242 w 12192000"/>
              <a:gd name="connsiteY60" fmla="*/ 1622075 h 3482342"/>
              <a:gd name="connsiteX61" fmla="*/ 9579195 w 12192000"/>
              <a:gd name="connsiteY61" fmla="*/ 1648017 h 3482342"/>
              <a:gd name="connsiteX62" fmla="*/ 9433652 w 12192000"/>
              <a:gd name="connsiteY62" fmla="*/ 1681174 h 3482342"/>
              <a:gd name="connsiteX63" fmla="*/ 9403775 w 12192000"/>
              <a:gd name="connsiteY63" fmla="*/ 1690403 h 3482342"/>
              <a:gd name="connsiteX64" fmla="*/ 9382503 w 12192000"/>
              <a:gd name="connsiteY64" fmla="*/ 1706957 h 3482342"/>
              <a:gd name="connsiteX65" fmla="*/ 9381410 w 12192000"/>
              <a:gd name="connsiteY65" fmla="*/ 1718312 h 3482342"/>
              <a:gd name="connsiteX66" fmla="*/ 9365685 w 12192000"/>
              <a:gd name="connsiteY66" fmla="*/ 1724772 h 3482342"/>
              <a:gd name="connsiteX67" fmla="*/ 9278020 w 12192000"/>
              <a:gd name="connsiteY67" fmla="*/ 1741161 h 3482342"/>
              <a:gd name="connsiteX68" fmla="*/ 9217145 w 12192000"/>
              <a:gd name="connsiteY68" fmla="*/ 1771195 h 3482342"/>
              <a:gd name="connsiteX69" fmla="*/ 8955875 w 12192000"/>
              <a:gd name="connsiteY69" fmla="*/ 1796806 h 3482342"/>
              <a:gd name="connsiteX70" fmla="*/ 8648415 w 12192000"/>
              <a:gd name="connsiteY70" fmla="*/ 1878623 h 3482342"/>
              <a:gd name="connsiteX71" fmla="*/ 8538519 w 12192000"/>
              <a:gd name="connsiteY71" fmla="*/ 1894114 h 3482342"/>
              <a:gd name="connsiteX72" fmla="*/ 8506541 w 12192000"/>
              <a:gd name="connsiteY72" fmla="*/ 1905955 h 3482342"/>
              <a:gd name="connsiteX73" fmla="*/ 8236214 w 12192000"/>
              <a:gd name="connsiteY73" fmla="*/ 1909725 h 3482342"/>
              <a:gd name="connsiteX74" fmla="*/ 8132104 w 12192000"/>
              <a:gd name="connsiteY74" fmla="*/ 1895727 h 3482342"/>
              <a:gd name="connsiteX75" fmla="*/ 7918078 w 12192000"/>
              <a:gd name="connsiteY75" fmla="*/ 1862668 h 3482342"/>
              <a:gd name="connsiteX76" fmla="*/ 7817899 w 12192000"/>
              <a:gd name="connsiteY76" fmla="*/ 1862176 h 3482342"/>
              <a:gd name="connsiteX77" fmla="*/ 7768994 w 12192000"/>
              <a:gd name="connsiteY77" fmla="*/ 1855721 h 3482342"/>
              <a:gd name="connsiteX78" fmla="*/ 7618027 w 12192000"/>
              <a:gd name="connsiteY78" fmla="*/ 1830959 h 3482342"/>
              <a:gd name="connsiteX79" fmla="*/ 7449425 w 12192000"/>
              <a:gd name="connsiteY79" fmla="*/ 1810910 h 3482342"/>
              <a:gd name="connsiteX80" fmla="*/ 7342915 w 12192000"/>
              <a:gd name="connsiteY80" fmla="*/ 1819827 h 3482342"/>
              <a:gd name="connsiteX81" fmla="*/ 7255191 w 12192000"/>
              <a:gd name="connsiteY81" fmla="*/ 1834354 h 3482342"/>
              <a:gd name="connsiteX82" fmla="*/ 7131205 w 12192000"/>
              <a:gd name="connsiteY82" fmla="*/ 1845557 h 3482342"/>
              <a:gd name="connsiteX83" fmla="*/ 6941837 w 12192000"/>
              <a:gd name="connsiteY83" fmla="*/ 1840640 h 3482342"/>
              <a:gd name="connsiteX84" fmla="*/ 6837145 w 12192000"/>
              <a:gd name="connsiteY84" fmla="*/ 1870724 h 3482342"/>
              <a:gd name="connsiteX85" fmla="*/ 6753991 w 12192000"/>
              <a:gd name="connsiteY85" fmla="*/ 1860969 h 3482342"/>
              <a:gd name="connsiteX86" fmla="*/ 6727754 w 12192000"/>
              <a:gd name="connsiteY86" fmla="*/ 1882372 h 3482342"/>
              <a:gd name="connsiteX87" fmla="*/ 6723371 w 12192000"/>
              <a:gd name="connsiteY87" fmla="*/ 1886494 h 3482342"/>
              <a:gd name="connsiteX88" fmla="*/ 6702779 w 12192000"/>
              <a:gd name="connsiteY88" fmla="*/ 1893601 h 3482342"/>
              <a:gd name="connsiteX89" fmla="*/ 6686657 w 12192000"/>
              <a:gd name="connsiteY89" fmla="*/ 1907344 h 3482342"/>
              <a:gd name="connsiteX90" fmla="*/ 6651330 w 12192000"/>
              <a:gd name="connsiteY90" fmla="*/ 1922921 h 3482342"/>
              <a:gd name="connsiteX91" fmla="*/ 6622958 w 12192000"/>
              <a:gd name="connsiteY91" fmla="*/ 1936255 h 3482342"/>
              <a:gd name="connsiteX92" fmla="*/ 6522602 w 12192000"/>
              <a:gd name="connsiteY92" fmla="*/ 1954133 h 3482342"/>
              <a:gd name="connsiteX93" fmla="*/ 6444344 w 12192000"/>
              <a:gd name="connsiteY93" fmla="*/ 1969663 h 3482342"/>
              <a:gd name="connsiteX94" fmla="*/ 6409626 w 12192000"/>
              <a:gd name="connsiteY94" fmla="*/ 1978846 h 3482342"/>
              <a:gd name="connsiteX95" fmla="*/ 6333446 w 12192000"/>
              <a:gd name="connsiteY95" fmla="*/ 1997163 h 3482342"/>
              <a:gd name="connsiteX96" fmla="*/ 6294933 w 12192000"/>
              <a:gd name="connsiteY96" fmla="*/ 2019412 h 3482342"/>
              <a:gd name="connsiteX97" fmla="*/ 6238719 w 12192000"/>
              <a:gd name="connsiteY97" fmla="*/ 2042547 h 3482342"/>
              <a:gd name="connsiteX98" fmla="*/ 6187205 w 12192000"/>
              <a:gd name="connsiteY98" fmla="*/ 2060048 h 3482342"/>
              <a:gd name="connsiteX99" fmla="*/ 6138780 w 12192000"/>
              <a:gd name="connsiteY99" fmla="*/ 2081918 h 3482342"/>
              <a:gd name="connsiteX100" fmla="*/ 6120125 w 12192000"/>
              <a:gd name="connsiteY100" fmla="*/ 2109475 h 3482342"/>
              <a:gd name="connsiteX101" fmla="*/ 6056576 w 12192000"/>
              <a:gd name="connsiteY101" fmla="*/ 2120066 h 3482342"/>
              <a:gd name="connsiteX102" fmla="*/ 5993794 w 12192000"/>
              <a:gd name="connsiteY102" fmla="*/ 2122569 h 3482342"/>
              <a:gd name="connsiteX103" fmla="*/ 5943601 w 12192000"/>
              <a:gd name="connsiteY103" fmla="*/ 2137719 h 3482342"/>
              <a:gd name="connsiteX104" fmla="*/ 5898141 w 12192000"/>
              <a:gd name="connsiteY104" fmla="*/ 2144806 h 3482342"/>
              <a:gd name="connsiteX105" fmla="*/ 5855337 w 12192000"/>
              <a:gd name="connsiteY105" fmla="*/ 2137719 h 3482342"/>
              <a:gd name="connsiteX106" fmla="*/ 5817682 w 12192000"/>
              <a:gd name="connsiteY106" fmla="*/ 2157358 h 3482342"/>
              <a:gd name="connsiteX107" fmla="*/ 5735300 w 12192000"/>
              <a:gd name="connsiteY107" fmla="*/ 2158902 h 3482342"/>
              <a:gd name="connsiteX108" fmla="*/ 5591469 w 12192000"/>
              <a:gd name="connsiteY108" fmla="*/ 2178389 h 3482342"/>
              <a:gd name="connsiteX109" fmla="*/ 5505818 w 12192000"/>
              <a:gd name="connsiteY109" fmla="*/ 2194207 h 3482342"/>
              <a:gd name="connsiteX110" fmla="*/ 5452860 w 12192000"/>
              <a:gd name="connsiteY110" fmla="*/ 2180085 h 3482342"/>
              <a:gd name="connsiteX111" fmla="*/ 5414282 w 12192000"/>
              <a:gd name="connsiteY111" fmla="*/ 2183070 h 3482342"/>
              <a:gd name="connsiteX112" fmla="*/ 5368369 w 12192000"/>
              <a:gd name="connsiteY112" fmla="*/ 2204272 h 3482342"/>
              <a:gd name="connsiteX113" fmla="*/ 5336354 w 12192000"/>
              <a:gd name="connsiteY113" fmla="*/ 2218920 h 3482342"/>
              <a:gd name="connsiteX114" fmla="*/ 5291263 w 12192000"/>
              <a:gd name="connsiteY114" fmla="*/ 2239182 h 3482342"/>
              <a:gd name="connsiteX115" fmla="*/ 5255152 w 12192000"/>
              <a:gd name="connsiteY115" fmla="*/ 2247164 h 3482342"/>
              <a:gd name="connsiteX116" fmla="*/ 5233796 w 12192000"/>
              <a:gd name="connsiteY116" fmla="*/ 2268260 h 3482342"/>
              <a:gd name="connsiteX117" fmla="*/ 5212786 w 12192000"/>
              <a:gd name="connsiteY117" fmla="*/ 2296592 h 3482342"/>
              <a:gd name="connsiteX118" fmla="*/ 5173523 w 12192000"/>
              <a:gd name="connsiteY118" fmla="*/ 2309057 h 3482342"/>
              <a:gd name="connsiteX119" fmla="*/ 5123830 w 12192000"/>
              <a:gd name="connsiteY119" fmla="*/ 2307070 h 3482342"/>
              <a:gd name="connsiteX120" fmla="*/ 5065426 w 12192000"/>
              <a:gd name="connsiteY120" fmla="*/ 2324076 h 3482342"/>
              <a:gd name="connsiteX121" fmla="*/ 4975908 w 12192000"/>
              <a:gd name="connsiteY121" fmla="*/ 2364128 h 3482342"/>
              <a:gd name="connsiteX122" fmla="*/ 4913723 w 12192000"/>
              <a:gd name="connsiteY122" fmla="*/ 2385265 h 3482342"/>
              <a:gd name="connsiteX123" fmla="*/ 4746485 w 12192000"/>
              <a:gd name="connsiteY123" fmla="*/ 2451769 h 3482342"/>
              <a:gd name="connsiteX124" fmla="*/ 4681588 w 12192000"/>
              <a:gd name="connsiteY124" fmla="*/ 2467494 h 3482342"/>
              <a:gd name="connsiteX125" fmla="*/ 1783655 w 12192000"/>
              <a:gd name="connsiteY125" fmla="*/ 3163860 h 3482342"/>
              <a:gd name="connsiteX126" fmla="*/ 1325955 w 12192000"/>
              <a:gd name="connsiteY126" fmla="*/ 3176692 h 3482342"/>
              <a:gd name="connsiteX127" fmla="*/ 1190384 w 12192000"/>
              <a:gd name="connsiteY127" fmla="*/ 3203504 h 3482342"/>
              <a:gd name="connsiteX128" fmla="*/ 1094537 w 12192000"/>
              <a:gd name="connsiteY128" fmla="*/ 3229469 h 3482342"/>
              <a:gd name="connsiteX129" fmla="*/ 779276 w 12192000"/>
              <a:gd name="connsiteY129" fmla="*/ 3327290 h 3482342"/>
              <a:gd name="connsiteX130" fmla="*/ 600378 w 12192000"/>
              <a:gd name="connsiteY130" fmla="*/ 3335250 h 3482342"/>
              <a:gd name="connsiteX131" fmla="*/ 493457 w 12192000"/>
              <a:gd name="connsiteY131" fmla="*/ 3365044 h 3482342"/>
              <a:gd name="connsiteX132" fmla="*/ 349402 w 12192000"/>
              <a:gd name="connsiteY132" fmla="*/ 3380897 h 3482342"/>
              <a:gd name="connsiteX133" fmla="*/ 192183 w 12192000"/>
              <a:gd name="connsiteY133" fmla="*/ 3460075 h 3482342"/>
              <a:gd name="connsiteX134" fmla="*/ 46713 w 12192000"/>
              <a:gd name="connsiteY134" fmla="*/ 3462986 h 3482342"/>
              <a:gd name="connsiteX135" fmla="*/ 2765 w 12192000"/>
              <a:gd name="connsiteY135" fmla="*/ 3480770 h 3482342"/>
              <a:gd name="connsiteX136" fmla="*/ 0 w 12192000"/>
              <a:gd name="connsiteY136" fmla="*/ 3482342 h 3482342"/>
              <a:gd name="connsiteX137" fmla="*/ 0 w 12192000"/>
              <a:gd name="connsiteY137"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13493 w 12192000"/>
              <a:gd name="connsiteY21" fmla="*/ 880860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28040 w 12192000"/>
              <a:gd name="connsiteY22" fmla="*/ 958953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96592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73523 w 12192000"/>
              <a:gd name="connsiteY119" fmla="*/ 2309057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52860 w 12192000"/>
              <a:gd name="connsiteY111" fmla="*/ 2180085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46713 w 12192000"/>
              <a:gd name="connsiteY135" fmla="*/ 3462986 h 3482342"/>
              <a:gd name="connsiteX136" fmla="*/ 2765 w 12192000"/>
              <a:gd name="connsiteY136" fmla="*/ 3480770 h 3482342"/>
              <a:gd name="connsiteX137" fmla="*/ 0 w 12192000"/>
              <a:gd name="connsiteY137" fmla="*/ 3482342 h 3482342"/>
              <a:gd name="connsiteX138" fmla="*/ 0 w 12192000"/>
              <a:gd name="connsiteY138"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192183 w 12192000"/>
              <a:gd name="connsiteY134" fmla="*/ 3460075 h 3482342"/>
              <a:gd name="connsiteX135" fmla="*/ 88263 w 12192000"/>
              <a:gd name="connsiteY135" fmla="*/ 3479310 h 3482342"/>
              <a:gd name="connsiteX136" fmla="*/ 46713 w 12192000"/>
              <a:gd name="connsiteY136" fmla="*/ 3462986 h 3482342"/>
              <a:gd name="connsiteX137" fmla="*/ 2765 w 12192000"/>
              <a:gd name="connsiteY137" fmla="*/ 3480770 h 3482342"/>
              <a:gd name="connsiteX138" fmla="*/ 0 w 12192000"/>
              <a:gd name="connsiteY138" fmla="*/ 3482342 h 3482342"/>
              <a:gd name="connsiteX139" fmla="*/ 0 w 12192000"/>
              <a:gd name="connsiteY139"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92183 w 12192000"/>
              <a:gd name="connsiteY135" fmla="*/ 3460075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349402 w 12192000"/>
              <a:gd name="connsiteY133" fmla="*/ 3380897 h 3482342"/>
              <a:gd name="connsiteX134" fmla="*/ 225952 w 12192000"/>
              <a:gd name="connsiteY134" fmla="*/ 3426352 h 3482342"/>
              <a:gd name="connsiteX135" fmla="*/ 171000 w 12192000"/>
              <a:gd name="connsiteY135" fmla="*/ 3438892 h 3482342"/>
              <a:gd name="connsiteX136" fmla="*/ 88263 w 12192000"/>
              <a:gd name="connsiteY136" fmla="*/ 3479310 h 3482342"/>
              <a:gd name="connsiteX137" fmla="*/ 46713 w 12192000"/>
              <a:gd name="connsiteY137" fmla="*/ 3462986 h 3482342"/>
              <a:gd name="connsiteX138" fmla="*/ 2765 w 12192000"/>
              <a:gd name="connsiteY138" fmla="*/ 3480770 h 3482342"/>
              <a:gd name="connsiteX139" fmla="*/ 0 w 12192000"/>
              <a:gd name="connsiteY139" fmla="*/ 3482342 h 3482342"/>
              <a:gd name="connsiteX140" fmla="*/ 0 w 12192000"/>
              <a:gd name="connsiteY140"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779276 w 12192000"/>
              <a:gd name="connsiteY130" fmla="*/ 3327290 h 3482342"/>
              <a:gd name="connsiteX131" fmla="*/ 600378 w 12192000"/>
              <a:gd name="connsiteY131" fmla="*/ 3335250 h 3482342"/>
              <a:gd name="connsiteX132" fmla="*/ 493457 w 12192000"/>
              <a:gd name="connsiteY132" fmla="*/ 3365044 h 3482342"/>
              <a:gd name="connsiteX133" fmla="*/ 416599 w 12192000"/>
              <a:gd name="connsiteY133" fmla="*/ 3387517 h 3482342"/>
              <a:gd name="connsiteX134" fmla="*/ 349402 w 12192000"/>
              <a:gd name="connsiteY134" fmla="*/ 3380897 h 3482342"/>
              <a:gd name="connsiteX135" fmla="*/ 225952 w 12192000"/>
              <a:gd name="connsiteY135" fmla="*/ 3426352 h 3482342"/>
              <a:gd name="connsiteX136" fmla="*/ 171000 w 12192000"/>
              <a:gd name="connsiteY136" fmla="*/ 3438892 h 3482342"/>
              <a:gd name="connsiteX137" fmla="*/ 88263 w 12192000"/>
              <a:gd name="connsiteY137" fmla="*/ 3479310 h 3482342"/>
              <a:gd name="connsiteX138" fmla="*/ 46713 w 12192000"/>
              <a:gd name="connsiteY138" fmla="*/ 3462986 h 3482342"/>
              <a:gd name="connsiteX139" fmla="*/ 2765 w 12192000"/>
              <a:gd name="connsiteY139" fmla="*/ 3480770 h 3482342"/>
              <a:gd name="connsiteX140" fmla="*/ 0 w 12192000"/>
              <a:gd name="connsiteY140" fmla="*/ 3482342 h 3482342"/>
              <a:gd name="connsiteX141" fmla="*/ 0 w 12192000"/>
              <a:gd name="connsiteY141"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779276 w 12192000"/>
              <a:gd name="connsiteY131" fmla="*/ 3327290 h 3482342"/>
              <a:gd name="connsiteX132" fmla="*/ 600378 w 12192000"/>
              <a:gd name="connsiteY132" fmla="*/ 3335250 h 3482342"/>
              <a:gd name="connsiteX133" fmla="*/ 493457 w 12192000"/>
              <a:gd name="connsiteY133" fmla="*/ 3365044 h 3482342"/>
              <a:gd name="connsiteX134" fmla="*/ 416599 w 12192000"/>
              <a:gd name="connsiteY134" fmla="*/ 3387517 h 3482342"/>
              <a:gd name="connsiteX135" fmla="*/ 349402 w 12192000"/>
              <a:gd name="connsiteY135" fmla="*/ 3380897 h 3482342"/>
              <a:gd name="connsiteX136" fmla="*/ 225952 w 12192000"/>
              <a:gd name="connsiteY136" fmla="*/ 3426352 h 3482342"/>
              <a:gd name="connsiteX137" fmla="*/ 171000 w 12192000"/>
              <a:gd name="connsiteY137" fmla="*/ 3438892 h 3482342"/>
              <a:gd name="connsiteX138" fmla="*/ 88263 w 12192000"/>
              <a:gd name="connsiteY138" fmla="*/ 3479310 h 3482342"/>
              <a:gd name="connsiteX139" fmla="*/ 46713 w 12192000"/>
              <a:gd name="connsiteY139" fmla="*/ 3462986 h 3482342"/>
              <a:gd name="connsiteX140" fmla="*/ 2765 w 12192000"/>
              <a:gd name="connsiteY140" fmla="*/ 3480770 h 3482342"/>
              <a:gd name="connsiteX141" fmla="*/ 0 w 12192000"/>
              <a:gd name="connsiteY141" fmla="*/ 3482342 h 3482342"/>
              <a:gd name="connsiteX142" fmla="*/ 0 w 12192000"/>
              <a:gd name="connsiteY142"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416599 w 12192000"/>
              <a:gd name="connsiteY135" fmla="*/ 3387517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 name="connsiteX0" fmla="*/ 0 w 12192000"/>
              <a:gd name="connsiteY0" fmla="*/ 0 h 3482342"/>
              <a:gd name="connsiteX1" fmla="*/ 12192000 w 12192000"/>
              <a:gd name="connsiteY1" fmla="*/ 0 h 3482342"/>
              <a:gd name="connsiteX2" fmla="*/ 12192000 w 12192000"/>
              <a:gd name="connsiteY2" fmla="*/ 635369 h 3482342"/>
              <a:gd name="connsiteX3" fmla="*/ 12191789 w 12192000"/>
              <a:gd name="connsiteY3" fmla="*/ 560396 h 3482342"/>
              <a:gd name="connsiteX4" fmla="*/ 11983027 w 12192000"/>
              <a:gd name="connsiteY4" fmla="*/ 646756 h 3482342"/>
              <a:gd name="connsiteX5" fmla="*/ 11940158 w 12192000"/>
              <a:gd name="connsiteY5" fmla="*/ 651378 h 3482342"/>
              <a:gd name="connsiteX6" fmla="*/ 11923051 w 12192000"/>
              <a:gd name="connsiteY6" fmla="*/ 656045 h 3482342"/>
              <a:gd name="connsiteX7" fmla="*/ 11832939 w 12192000"/>
              <a:gd name="connsiteY7" fmla="*/ 674181 h 3482342"/>
              <a:gd name="connsiteX8" fmla="*/ 11767770 w 12192000"/>
              <a:gd name="connsiteY8" fmla="*/ 683807 h 3482342"/>
              <a:gd name="connsiteX9" fmla="*/ 11728279 w 12192000"/>
              <a:gd name="connsiteY9" fmla="*/ 700816 h 3482342"/>
              <a:gd name="connsiteX10" fmla="*/ 11722533 w 12192000"/>
              <a:gd name="connsiteY10" fmla="*/ 703421 h 3482342"/>
              <a:gd name="connsiteX11" fmla="*/ 11720002 w 12192000"/>
              <a:gd name="connsiteY11" fmla="*/ 710566 h 3482342"/>
              <a:gd name="connsiteX12" fmla="*/ 11707351 w 12192000"/>
              <a:gd name="connsiteY12" fmla="*/ 710310 h 3482342"/>
              <a:gd name="connsiteX13" fmla="*/ 11700369 w 12192000"/>
              <a:gd name="connsiteY13" fmla="*/ 713480 h 3482342"/>
              <a:gd name="connsiteX14" fmla="*/ 11691126 w 12192000"/>
              <a:gd name="connsiteY14" fmla="*/ 726131 h 3482342"/>
              <a:gd name="connsiteX15" fmla="*/ 11657717 w 12192000"/>
              <a:gd name="connsiteY15" fmla="*/ 746701 h 3482342"/>
              <a:gd name="connsiteX16" fmla="*/ 11656818 w 12192000"/>
              <a:gd name="connsiteY16" fmla="*/ 769062 h 3482342"/>
              <a:gd name="connsiteX17" fmla="*/ 11601229 w 12192000"/>
              <a:gd name="connsiteY17" fmla="*/ 785537 h 3482342"/>
              <a:gd name="connsiteX18" fmla="*/ 11501920 w 12192000"/>
              <a:gd name="connsiteY18" fmla="*/ 813109 h 3482342"/>
              <a:gd name="connsiteX19" fmla="*/ 11405286 w 12192000"/>
              <a:gd name="connsiteY19" fmla="*/ 849086 h 3482342"/>
              <a:gd name="connsiteX20" fmla="*/ 11338523 w 12192000"/>
              <a:gd name="connsiteY20" fmla="*/ 852810 h 3482342"/>
              <a:gd name="connsiteX21" fmla="*/ 11334676 w 12192000"/>
              <a:gd name="connsiteY21" fmla="*/ 859677 h 3482342"/>
              <a:gd name="connsiteX22" fmla="*/ 11217448 w 12192000"/>
              <a:gd name="connsiteY22" fmla="*/ 980136 h 3482342"/>
              <a:gd name="connsiteX23" fmla="*/ 11196987 w 12192000"/>
              <a:gd name="connsiteY23" fmla="*/ 1000897 h 3482342"/>
              <a:gd name="connsiteX24" fmla="*/ 11193568 w 12192000"/>
              <a:gd name="connsiteY24" fmla="*/ 1039464 h 3482342"/>
              <a:gd name="connsiteX25" fmla="*/ 11175804 w 12192000"/>
              <a:gd name="connsiteY25" fmla="*/ 1067977 h 3482342"/>
              <a:gd name="connsiteX26" fmla="*/ 11133438 w 12192000"/>
              <a:gd name="connsiteY26" fmla="*/ 1106812 h 3482342"/>
              <a:gd name="connsiteX27" fmla="*/ 11120819 w 12192000"/>
              <a:gd name="connsiteY27" fmla="*/ 1126133 h 3482342"/>
              <a:gd name="connsiteX28" fmla="*/ 11071654 w 12192000"/>
              <a:gd name="connsiteY28" fmla="*/ 1177422 h 3482342"/>
              <a:gd name="connsiteX29" fmla="*/ 11028687 w 12192000"/>
              <a:gd name="connsiteY29" fmla="*/ 1199018 h 3482342"/>
              <a:gd name="connsiteX30" fmla="*/ 10974565 w 12192000"/>
              <a:gd name="connsiteY30" fmla="*/ 1226849 h 3482342"/>
              <a:gd name="connsiteX31" fmla="*/ 10960443 w 12192000"/>
              <a:gd name="connsiteY31" fmla="*/ 1244502 h 3482342"/>
              <a:gd name="connsiteX32" fmla="*/ 10879242 w 12192000"/>
              <a:gd name="connsiteY32" fmla="*/ 1269215 h 3482342"/>
              <a:gd name="connsiteX33" fmla="*/ 10850998 w 12192000"/>
              <a:gd name="connsiteY33" fmla="*/ 1269215 h 3482342"/>
              <a:gd name="connsiteX34" fmla="*/ 10815658 w 12192000"/>
              <a:gd name="connsiteY34" fmla="*/ 1287849 h 3482342"/>
              <a:gd name="connsiteX35" fmla="*/ 10723900 w 12192000"/>
              <a:gd name="connsiteY35" fmla="*/ 1318642 h 3482342"/>
              <a:gd name="connsiteX36" fmla="*/ 10699186 w 12192000"/>
              <a:gd name="connsiteY36" fmla="*/ 1322173 h 3482342"/>
              <a:gd name="connsiteX37" fmla="*/ 10676375 w 12192000"/>
              <a:gd name="connsiteY37" fmla="*/ 1342640 h 3482342"/>
              <a:gd name="connsiteX38" fmla="*/ 10636304 w 12192000"/>
              <a:gd name="connsiteY38" fmla="*/ 1342641 h 3482342"/>
              <a:gd name="connsiteX39" fmla="*/ 10603863 w 12192000"/>
              <a:gd name="connsiteY39" fmla="*/ 1346886 h 3482342"/>
              <a:gd name="connsiteX40" fmla="*/ 10573203 w 12192000"/>
              <a:gd name="connsiteY40" fmla="*/ 1351996 h 3482342"/>
              <a:gd name="connsiteX41" fmla="*/ 10547375 w 12192000"/>
              <a:gd name="connsiteY41" fmla="*/ 1375130 h 3482342"/>
              <a:gd name="connsiteX42" fmla="*/ 10513263 w 12192000"/>
              <a:gd name="connsiteY42" fmla="*/ 1371939 h 3482342"/>
              <a:gd name="connsiteX43" fmla="*/ 10487356 w 12192000"/>
              <a:gd name="connsiteY43" fmla="*/ 1385722 h 3482342"/>
              <a:gd name="connsiteX44" fmla="*/ 10464012 w 12192000"/>
              <a:gd name="connsiteY44" fmla="*/ 1391778 h 3482342"/>
              <a:gd name="connsiteX45" fmla="*/ 10439694 w 12192000"/>
              <a:gd name="connsiteY45" fmla="*/ 1406905 h 3482342"/>
              <a:gd name="connsiteX46" fmla="*/ 10405409 w 12192000"/>
              <a:gd name="connsiteY46" fmla="*/ 1422789 h 3482342"/>
              <a:gd name="connsiteX47" fmla="*/ 10370530 w 12192000"/>
              <a:gd name="connsiteY47" fmla="*/ 1441596 h 3482342"/>
              <a:gd name="connsiteX48" fmla="*/ 10300239 w 12192000"/>
              <a:gd name="connsiteY48" fmla="*/ 1456332 h 3482342"/>
              <a:gd name="connsiteX49" fmla="*/ 10264922 w 12192000"/>
              <a:gd name="connsiteY49" fmla="*/ 1472107 h 3482342"/>
              <a:gd name="connsiteX50" fmla="*/ 10229629 w 12192000"/>
              <a:gd name="connsiteY50" fmla="*/ 1470454 h 3482342"/>
              <a:gd name="connsiteX51" fmla="*/ 10201385 w 12192000"/>
              <a:gd name="connsiteY51" fmla="*/ 1477515 h 3482342"/>
              <a:gd name="connsiteX52" fmla="*/ 10151958 w 12192000"/>
              <a:gd name="connsiteY52" fmla="*/ 1477515 h 3482342"/>
              <a:gd name="connsiteX53" fmla="*/ 10120184 w 12192000"/>
              <a:gd name="connsiteY53" fmla="*/ 1466924 h 3482342"/>
              <a:gd name="connsiteX54" fmla="*/ 10081348 w 12192000"/>
              <a:gd name="connsiteY54" fmla="*/ 1481046 h 3482342"/>
              <a:gd name="connsiteX55" fmla="*/ 10058690 w 12192000"/>
              <a:gd name="connsiteY55" fmla="*/ 1474888 h 3482342"/>
              <a:gd name="connsiteX56" fmla="*/ 10004424 w 12192000"/>
              <a:gd name="connsiteY56" fmla="*/ 1489801 h 3482342"/>
              <a:gd name="connsiteX57" fmla="*/ 9999951 w 12192000"/>
              <a:gd name="connsiteY57" fmla="*/ 1499127 h 3482342"/>
              <a:gd name="connsiteX58" fmla="*/ 9845462 w 12192000"/>
              <a:gd name="connsiteY58" fmla="*/ 1548192 h 3482342"/>
              <a:gd name="connsiteX59" fmla="*/ 9736156 w 12192000"/>
              <a:gd name="connsiteY59" fmla="*/ 1581928 h 3482342"/>
              <a:gd name="connsiteX60" fmla="*/ 9693355 w 12192000"/>
              <a:gd name="connsiteY60" fmla="*/ 1602632 h 3482342"/>
              <a:gd name="connsiteX61" fmla="*/ 9664242 w 12192000"/>
              <a:gd name="connsiteY61" fmla="*/ 1622075 h 3482342"/>
              <a:gd name="connsiteX62" fmla="*/ 9579195 w 12192000"/>
              <a:gd name="connsiteY62" fmla="*/ 1648017 h 3482342"/>
              <a:gd name="connsiteX63" fmla="*/ 9433652 w 12192000"/>
              <a:gd name="connsiteY63" fmla="*/ 1681174 h 3482342"/>
              <a:gd name="connsiteX64" fmla="*/ 9403775 w 12192000"/>
              <a:gd name="connsiteY64" fmla="*/ 1690403 h 3482342"/>
              <a:gd name="connsiteX65" fmla="*/ 9382503 w 12192000"/>
              <a:gd name="connsiteY65" fmla="*/ 1706957 h 3482342"/>
              <a:gd name="connsiteX66" fmla="*/ 9381410 w 12192000"/>
              <a:gd name="connsiteY66" fmla="*/ 1718312 h 3482342"/>
              <a:gd name="connsiteX67" fmla="*/ 9365685 w 12192000"/>
              <a:gd name="connsiteY67" fmla="*/ 1724772 h 3482342"/>
              <a:gd name="connsiteX68" fmla="*/ 9278020 w 12192000"/>
              <a:gd name="connsiteY68" fmla="*/ 1741161 h 3482342"/>
              <a:gd name="connsiteX69" fmla="*/ 9217145 w 12192000"/>
              <a:gd name="connsiteY69" fmla="*/ 1771195 h 3482342"/>
              <a:gd name="connsiteX70" fmla="*/ 8955875 w 12192000"/>
              <a:gd name="connsiteY70" fmla="*/ 1796806 h 3482342"/>
              <a:gd name="connsiteX71" fmla="*/ 8648415 w 12192000"/>
              <a:gd name="connsiteY71" fmla="*/ 1878623 h 3482342"/>
              <a:gd name="connsiteX72" fmla="*/ 8538519 w 12192000"/>
              <a:gd name="connsiteY72" fmla="*/ 1894114 h 3482342"/>
              <a:gd name="connsiteX73" fmla="*/ 8506541 w 12192000"/>
              <a:gd name="connsiteY73" fmla="*/ 1905955 h 3482342"/>
              <a:gd name="connsiteX74" fmla="*/ 8236214 w 12192000"/>
              <a:gd name="connsiteY74" fmla="*/ 1909725 h 3482342"/>
              <a:gd name="connsiteX75" fmla="*/ 8132104 w 12192000"/>
              <a:gd name="connsiteY75" fmla="*/ 1895727 h 3482342"/>
              <a:gd name="connsiteX76" fmla="*/ 7918078 w 12192000"/>
              <a:gd name="connsiteY76" fmla="*/ 1862668 h 3482342"/>
              <a:gd name="connsiteX77" fmla="*/ 7817899 w 12192000"/>
              <a:gd name="connsiteY77" fmla="*/ 1862176 h 3482342"/>
              <a:gd name="connsiteX78" fmla="*/ 7768994 w 12192000"/>
              <a:gd name="connsiteY78" fmla="*/ 1855721 h 3482342"/>
              <a:gd name="connsiteX79" fmla="*/ 7618027 w 12192000"/>
              <a:gd name="connsiteY79" fmla="*/ 1830959 h 3482342"/>
              <a:gd name="connsiteX80" fmla="*/ 7449425 w 12192000"/>
              <a:gd name="connsiteY80" fmla="*/ 1810910 h 3482342"/>
              <a:gd name="connsiteX81" fmla="*/ 7342915 w 12192000"/>
              <a:gd name="connsiteY81" fmla="*/ 1819827 h 3482342"/>
              <a:gd name="connsiteX82" fmla="*/ 7255191 w 12192000"/>
              <a:gd name="connsiteY82" fmla="*/ 1834354 h 3482342"/>
              <a:gd name="connsiteX83" fmla="*/ 7131205 w 12192000"/>
              <a:gd name="connsiteY83" fmla="*/ 1845557 h 3482342"/>
              <a:gd name="connsiteX84" fmla="*/ 6941837 w 12192000"/>
              <a:gd name="connsiteY84" fmla="*/ 1840640 h 3482342"/>
              <a:gd name="connsiteX85" fmla="*/ 6837145 w 12192000"/>
              <a:gd name="connsiteY85" fmla="*/ 1870724 h 3482342"/>
              <a:gd name="connsiteX86" fmla="*/ 6753991 w 12192000"/>
              <a:gd name="connsiteY86" fmla="*/ 1860969 h 3482342"/>
              <a:gd name="connsiteX87" fmla="*/ 6727754 w 12192000"/>
              <a:gd name="connsiteY87" fmla="*/ 1882372 h 3482342"/>
              <a:gd name="connsiteX88" fmla="*/ 6723371 w 12192000"/>
              <a:gd name="connsiteY88" fmla="*/ 1886494 h 3482342"/>
              <a:gd name="connsiteX89" fmla="*/ 6702779 w 12192000"/>
              <a:gd name="connsiteY89" fmla="*/ 1893601 h 3482342"/>
              <a:gd name="connsiteX90" fmla="*/ 6686657 w 12192000"/>
              <a:gd name="connsiteY90" fmla="*/ 1907344 h 3482342"/>
              <a:gd name="connsiteX91" fmla="*/ 6651330 w 12192000"/>
              <a:gd name="connsiteY91" fmla="*/ 1922921 h 3482342"/>
              <a:gd name="connsiteX92" fmla="*/ 6622958 w 12192000"/>
              <a:gd name="connsiteY92" fmla="*/ 1936255 h 3482342"/>
              <a:gd name="connsiteX93" fmla="*/ 6522602 w 12192000"/>
              <a:gd name="connsiteY93" fmla="*/ 1954133 h 3482342"/>
              <a:gd name="connsiteX94" fmla="*/ 6444344 w 12192000"/>
              <a:gd name="connsiteY94" fmla="*/ 1969663 h 3482342"/>
              <a:gd name="connsiteX95" fmla="*/ 6409626 w 12192000"/>
              <a:gd name="connsiteY95" fmla="*/ 1978846 h 3482342"/>
              <a:gd name="connsiteX96" fmla="*/ 6333446 w 12192000"/>
              <a:gd name="connsiteY96" fmla="*/ 1997163 h 3482342"/>
              <a:gd name="connsiteX97" fmla="*/ 6294933 w 12192000"/>
              <a:gd name="connsiteY97" fmla="*/ 2019412 h 3482342"/>
              <a:gd name="connsiteX98" fmla="*/ 6238719 w 12192000"/>
              <a:gd name="connsiteY98" fmla="*/ 2042547 h 3482342"/>
              <a:gd name="connsiteX99" fmla="*/ 6187205 w 12192000"/>
              <a:gd name="connsiteY99" fmla="*/ 2060048 h 3482342"/>
              <a:gd name="connsiteX100" fmla="*/ 6138780 w 12192000"/>
              <a:gd name="connsiteY100" fmla="*/ 2081918 h 3482342"/>
              <a:gd name="connsiteX101" fmla="*/ 6120125 w 12192000"/>
              <a:gd name="connsiteY101" fmla="*/ 2109475 h 3482342"/>
              <a:gd name="connsiteX102" fmla="*/ 6056576 w 12192000"/>
              <a:gd name="connsiteY102" fmla="*/ 2120066 h 3482342"/>
              <a:gd name="connsiteX103" fmla="*/ 5993794 w 12192000"/>
              <a:gd name="connsiteY103" fmla="*/ 2122569 h 3482342"/>
              <a:gd name="connsiteX104" fmla="*/ 5943601 w 12192000"/>
              <a:gd name="connsiteY104" fmla="*/ 2137719 h 3482342"/>
              <a:gd name="connsiteX105" fmla="*/ 5898141 w 12192000"/>
              <a:gd name="connsiteY105" fmla="*/ 2144806 h 3482342"/>
              <a:gd name="connsiteX106" fmla="*/ 5855337 w 12192000"/>
              <a:gd name="connsiteY106" fmla="*/ 2137719 h 3482342"/>
              <a:gd name="connsiteX107" fmla="*/ 5817682 w 12192000"/>
              <a:gd name="connsiteY107" fmla="*/ 2157358 h 3482342"/>
              <a:gd name="connsiteX108" fmla="*/ 5735300 w 12192000"/>
              <a:gd name="connsiteY108" fmla="*/ 2158902 h 3482342"/>
              <a:gd name="connsiteX109" fmla="*/ 5591469 w 12192000"/>
              <a:gd name="connsiteY109" fmla="*/ 2178389 h 3482342"/>
              <a:gd name="connsiteX110" fmla="*/ 5505818 w 12192000"/>
              <a:gd name="connsiteY110" fmla="*/ 2194207 h 3482342"/>
              <a:gd name="connsiteX111" fmla="*/ 5477574 w 12192000"/>
              <a:gd name="connsiteY111" fmla="*/ 2190677 h 3482342"/>
              <a:gd name="connsiteX112" fmla="*/ 5414282 w 12192000"/>
              <a:gd name="connsiteY112" fmla="*/ 2183070 h 3482342"/>
              <a:gd name="connsiteX113" fmla="*/ 5368369 w 12192000"/>
              <a:gd name="connsiteY113" fmla="*/ 2204272 h 3482342"/>
              <a:gd name="connsiteX114" fmla="*/ 5336354 w 12192000"/>
              <a:gd name="connsiteY114" fmla="*/ 2218920 h 3482342"/>
              <a:gd name="connsiteX115" fmla="*/ 5291263 w 12192000"/>
              <a:gd name="connsiteY115" fmla="*/ 2239182 h 3482342"/>
              <a:gd name="connsiteX116" fmla="*/ 5255152 w 12192000"/>
              <a:gd name="connsiteY116" fmla="*/ 2247164 h 3482342"/>
              <a:gd name="connsiteX117" fmla="*/ 5233796 w 12192000"/>
              <a:gd name="connsiteY117" fmla="*/ 2268260 h 3482342"/>
              <a:gd name="connsiteX118" fmla="*/ 5212786 w 12192000"/>
              <a:gd name="connsiteY118" fmla="*/ 2275408 h 3482342"/>
              <a:gd name="connsiteX119" fmla="*/ 5159401 w 12192000"/>
              <a:gd name="connsiteY119" fmla="*/ 2284343 h 3482342"/>
              <a:gd name="connsiteX120" fmla="*/ 5123830 w 12192000"/>
              <a:gd name="connsiteY120" fmla="*/ 2307070 h 3482342"/>
              <a:gd name="connsiteX121" fmla="*/ 5065426 w 12192000"/>
              <a:gd name="connsiteY121" fmla="*/ 2324076 h 3482342"/>
              <a:gd name="connsiteX122" fmla="*/ 4975908 w 12192000"/>
              <a:gd name="connsiteY122" fmla="*/ 2364128 h 3482342"/>
              <a:gd name="connsiteX123" fmla="*/ 4913723 w 12192000"/>
              <a:gd name="connsiteY123" fmla="*/ 2385265 h 3482342"/>
              <a:gd name="connsiteX124" fmla="*/ 4746485 w 12192000"/>
              <a:gd name="connsiteY124" fmla="*/ 2451769 h 3482342"/>
              <a:gd name="connsiteX125" fmla="*/ 4681588 w 12192000"/>
              <a:gd name="connsiteY125" fmla="*/ 2467494 h 3482342"/>
              <a:gd name="connsiteX126" fmla="*/ 1783655 w 12192000"/>
              <a:gd name="connsiteY126" fmla="*/ 3163860 h 3482342"/>
              <a:gd name="connsiteX127" fmla="*/ 1325955 w 12192000"/>
              <a:gd name="connsiteY127" fmla="*/ 3176692 h 3482342"/>
              <a:gd name="connsiteX128" fmla="*/ 1190384 w 12192000"/>
              <a:gd name="connsiteY128" fmla="*/ 3203504 h 3482342"/>
              <a:gd name="connsiteX129" fmla="*/ 1094537 w 12192000"/>
              <a:gd name="connsiteY129" fmla="*/ 3229469 h 3482342"/>
              <a:gd name="connsiteX130" fmla="*/ 1013254 w 12192000"/>
              <a:gd name="connsiteY130" fmla="*/ 3263949 h 3482342"/>
              <a:gd name="connsiteX131" fmla="*/ 815546 w 12192000"/>
              <a:gd name="connsiteY131" fmla="*/ 3334559 h 3482342"/>
              <a:gd name="connsiteX132" fmla="*/ 779276 w 12192000"/>
              <a:gd name="connsiteY132" fmla="*/ 3327290 h 3482342"/>
              <a:gd name="connsiteX133" fmla="*/ 600378 w 12192000"/>
              <a:gd name="connsiteY133" fmla="*/ 3335250 h 3482342"/>
              <a:gd name="connsiteX134" fmla="*/ 493457 w 12192000"/>
              <a:gd name="connsiteY134" fmla="*/ 3365044 h 3482342"/>
              <a:gd name="connsiteX135" fmla="*/ 388355 w 12192000"/>
              <a:gd name="connsiteY135" fmla="*/ 3376925 h 3482342"/>
              <a:gd name="connsiteX136" fmla="*/ 349402 w 12192000"/>
              <a:gd name="connsiteY136" fmla="*/ 3380897 h 3482342"/>
              <a:gd name="connsiteX137" fmla="*/ 225952 w 12192000"/>
              <a:gd name="connsiteY137" fmla="*/ 3426352 h 3482342"/>
              <a:gd name="connsiteX138" fmla="*/ 171000 w 12192000"/>
              <a:gd name="connsiteY138" fmla="*/ 3438892 h 3482342"/>
              <a:gd name="connsiteX139" fmla="*/ 88263 w 12192000"/>
              <a:gd name="connsiteY139" fmla="*/ 3479310 h 3482342"/>
              <a:gd name="connsiteX140" fmla="*/ 46713 w 12192000"/>
              <a:gd name="connsiteY140" fmla="*/ 3462986 h 3482342"/>
              <a:gd name="connsiteX141" fmla="*/ 2765 w 12192000"/>
              <a:gd name="connsiteY141" fmla="*/ 3480770 h 3482342"/>
              <a:gd name="connsiteX142" fmla="*/ 0 w 12192000"/>
              <a:gd name="connsiteY142" fmla="*/ 3482342 h 3482342"/>
              <a:gd name="connsiteX143" fmla="*/ 0 w 12192000"/>
              <a:gd name="connsiteY143" fmla="*/ 0 h 3482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12192000" h="3482342">
                <a:moveTo>
                  <a:pt x="0" y="0"/>
                </a:moveTo>
                <a:lnTo>
                  <a:pt x="12192000" y="0"/>
                </a:lnTo>
                <a:lnTo>
                  <a:pt x="12192000" y="635369"/>
                </a:lnTo>
                <a:cubicBezTo>
                  <a:pt x="12191930" y="610378"/>
                  <a:pt x="12191859" y="585387"/>
                  <a:pt x="12191789" y="560396"/>
                </a:cubicBezTo>
                <a:cubicBezTo>
                  <a:pt x="12175211" y="562678"/>
                  <a:pt x="11999606" y="644473"/>
                  <a:pt x="11983027" y="646756"/>
                </a:cubicBezTo>
                <a:cubicBezTo>
                  <a:pt x="11943442" y="661920"/>
                  <a:pt x="11950154" y="649830"/>
                  <a:pt x="11940158" y="651378"/>
                </a:cubicBezTo>
                <a:cubicBezTo>
                  <a:pt x="11930162" y="652926"/>
                  <a:pt x="11943274" y="652245"/>
                  <a:pt x="11923051" y="656045"/>
                </a:cubicBezTo>
                <a:cubicBezTo>
                  <a:pt x="11882449" y="639093"/>
                  <a:pt x="11867184" y="670845"/>
                  <a:pt x="11832939" y="674181"/>
                </a:cubicBezTo>
                <a:cubicBezTo>
                  <a:pt x="11812296" y="669845"/>
                  <a:pt x="11772988" y="668355"/>
                  <a:pt x="11767770" y="683807"/>
                </a:cubicBezTo>
                <a:cubicBezTo>
                  <a:pt x="11757314" y="685936"/>
                  <a:pt x="11743230" y="693101"/>
                  <a:pt x="11728279" y="700816"/>
                </a:cubicBezTo>
                <a:lnTo>
                  <a:pt x="11722533" y="703421"/>
                </a:lnTo>
                <a:lnTo>
                  <a:pt x="11720002" y="710566"/>
                </a:lnTo>
                <a:lnTo>
                  <a:pt x="11707351" y="710310"/>
                </a:lnTo>
                <a:lnTo>
                  <a:pt x="11700369" y="713480"/>
                </a:lnTo>
                <a:lnTo>
                  <a:pt x="11691126" y="726131"/>
                </a:lnTo>
                <a:cubicBezTo>
                  <a:pt x="11686960" y="732845"/>
                  <a:pt x="11663435" y="739546"/>
                  <a:pt x="11657717" y="746701"/>
                </a:cubicBezTo>
                <a:cubicBezTo>
                  <a:pt x="11651999" y="753856"/>
                  <a:pt x="11669175" y="763766"/>
                  <a:pt x="11656818" y="769062"/>
                </a:cubicBezTo>
                <a:cubicBezTo>
                  <a:pt x="11645954" y="777786"/>
                  <a:pt x="11627045" y="778196"/>
                  <a:pt x="11601229" y="785537"/>
                </a:cubicBezTo>
                <a:cubicBezTo>
                  <a:pt x="11575413" y="792878"/>
                  <a:pt x="11538696" y="801341"/>
                  <a:pt x="11501920" y="813109"/>
                </a:cubicBezTo>
                <a:cubicBezTo>
                  <a:pt x="11460587" y="824093"/>
                  <a:pt x="11432519" y="842469"/>
                  <a:pt x="11405286" y="849086"/>
                </a:cubicBezTo>
                <a:cubicBezTo>
                  <a:pt x="11353339" y="866295"/>
                  <a:pt x="11354410" y="845161"/>
                  <a:pt x="11338523" y="852810"/>
                </a:cubicBezTo>
                <a:cubicBezTo>
                  <a:pt x="11308884" y="863514"/>
                  <a:pt x="11353090" y="841987"/>
                  <a:pt x="11334676" y="859677"/>
                </a:cubicBezTo>
                <a:cubicBezTo>
                  <a:pt x="11295079" y="884428"/>
                  <a:pt x="11238631" y="959542"/>
                  <a:pt x="11217448" y="980136"/>
                </a:cubicBezTo>
                <a:cubicBezTo>
                  <a:pt x="11196801" y="1004817"/>
                  <a:pt x="11202732" y="987478"/>
                  <a:pt x="11196987" y="1000897"/>
                </a:cubicBezTo>
                <a:cubicBezTo>
                  <a:pt x="11191242" y="1014316"/>
                  <a:pt x="11200040" y="1028284"/>
                  <a:pt x="11193568" y="1039464"/>
                </a:cubicBezTo>
                <a:cubicBezTo>
                  <a:pt x="11181920" y="1057634"/>
                  <a:pt x="11187929" y="1053532"/>
                  <a:pt x="11175804" y="1067977"/>
                </a:cubicBezTo>
                <a:cubicBezTo>
                  <a:pt x="11168136" y="1078025"/>
                  <a:pt x="11142602" y="1097119"/>
                  <a:pt x="11133438" y="1106812"/>
                </a:cubicBezTo>
                <a:cubicBezTo>
                  <a:pt x="11124274" y="1116505"/>
                  <a:pt x="11134647" y="1114365"/>
                  <a:pt x="11120819" y="1126133"/>
                </a:cubicBezTo>
                <a:cubicBezTo>
                  <a:pt x="11106991" y="1137901"/>
                  <a:pt x="11087009" y="1165275"/>
                  <a:pt x="11071654" y="1177422"/>
                </a:cubicBezTo>
                <a:cubicBezTo>
                  <a:pt x="11056299" y="1189570"/>
                  <a:pt x="11041338" y="1190780"/>
                  <a:pt x="11028687" y="1199018"/>
                </a:cubicBezTo>
                <a:cubicBezTo>
                  <a:pt x="11006077" y="1216981"/>
                  <a:pt x="10985939" y="1219268"/>
                  <a:pt x="10974565" y="1226849"/>
                </a:cubicBezTo>
                <a:cubicBezTo>
                  <a:pt x="10963191" y="1234430"/>
                  <a:pt x="10978096" y="1238618"/>
                  <a:pt x="10960443" y="1244502"/>
                </a:cubicBezTo>
                <a:cubicBezTo>
                  <a:pt x="10937301" y="1255025"/>
                  <a:pt x="10897483" y="1265096"/>
                  <a:pt x="10879242" y="1269215"/>
                </a:cubicBezTo>
                <a:cubicBezTo>
                  <a:pt x="10861001" y="1273334"/>
                  <a:pt x="10863361" y="1264933"/>
                  <a:pt x="10850998" y="1269215"/>
                </a:cubicBezTo>
                <a:lnTo>
                  <a:pt x="10815658" y="1287849"/>
                </a:lnTo>
                <a:cubicBezTo>
                  <a:pt x="10795652" y="1293733"/>
                  <a:pt x="10746525" y="1311275"/>
                  <a:pt x="10723900" y="1318642"/>
                </a:cubicBezTo>
                <a:cubicBezTo>
                  <a:pt x="10705077" y="1325539"/>
                  <a:pt x="10706518" y="1319939"/>
                  <a:pt x="10699186" y="1322173"/>
                </a:cubicBezTo>
                <a:cubicBezTo>
                  <a:pt x="10691854" y="1324408"/>
                  <a:pt x="10686855" y="1343347"/>
                  <a:pt x="10676375" y="1342640"/>
                </a:cubicBezTo>
                <a:cubicBezTo>
                  <a:pt x="10676343" y="1337186"/>
                  <a:pt x="10639666" y="1342470"/>
                  <a:pt x="10636304" y="1342641"/>
                </a:cubicBezTo>
                <a:cubicBezTo>
                  <a:pt x="10626667" y="1347586"/>
                  <a:pt x="10613500" y="1341941"/>
                  <a:pt x="10603863" y="1346886"/>
                </a:cubicBezTo>
                <a:lnTo>
                  <a:pt x="10573203" y="1351996"/>
                </a:lnTo>
                <a:cubicBezTo>
                  <a:pt x="10562611" y="1353173"/>
                  <a:pt x="10557365" y="1375337"/>
                  <a:pt x="10547375" y="1375130"/>
                </a:cubicBezTo>
                <a:cubicBezTo>
                  <a:pt x="10537385" y="1374923"/>
                  <a:pt x="10522089" y="1366643"/>
                  <a:pt x="10513263" y="1371939"/>
                </a:cubicBezTo>
                <a:cubicBezTo>
                  <a:pt x="10505804" y="1378887"/>
                  <a:pt x="10494815" y="1378774"/>
                  <a:pt x="10487356" y="1385722"/>
                </a:cubicBezTo>
                <a:lnTo>
                  <a:pt x="10464012" y="1391778"/>
                </a:lnTo>
                <a:cubicBezTo>
                  <a:pt x="10456657" y="1392366"/>
                  <a:pt x="10449461" y="1401737"/>
                  <a:pt x="10439694" y="1406905"/>
                </a:cubicBezTo>
                <a:cubicBezTo>
                  <a:pt x="10429927" y="1412073"/>
                  <a:pt x="10417525" y="1414065"/>
                  <a:pt x="10405409" y="1422789"/>
                </a:cubicBezTo>
                <a:cubicBezTo>
                  <a:pt x="10385126" y="1419848"/>
                  <a:pt x="10374706" y="1423369"/>
                  <a:pt x="10370530" y="1441596"/>
                </a:cubicBezTo>
                <a:cubicBezTo>
                  <a:pt x="10354767" y="1445421"/>
                  <a:pt x="10317840" y="1451247"/>
                  <a:pt x="10300239" y="1456332"/>
                </a:cubicBezTo>
                <a:cubicBezTo>
                  <a:pt x="10282638" y="1461417"/>
                  <a:pt x="10276690" y="1468577"/>
                  <a:pt x="10264922" y="1472107"/>
                </a:cubicBezTo>
                <a:cubicBezTo>
                  <a:pt x="10253154" y="1475637"/>
                  <a:pt x="10240218" y="1469553"/>
                  <a:pt x="10229629" y="1470454"/>
                </a:cubicBezTo>
                <a:cubicBezTo>
                  <a:pt x="10219040" y="1471355"/>
                  <a:pt x="10214330" y="1477515"/>
                  <a:pt x="10201385" y="1477515"/>
                </a:cubicBezTo>
                <a:cubicBezTo>
                  <a:pt x="10188440" y="1477515"/>
                  <a:pt x="10165492" y="1479280"/>
                  <a:pt x="10151958" y="1477515"/>
                </a:cubicBezTo>
                <a:cubicBezTo>
                  <a:pt x="10138424" y="1475750"/>
                  <a:pt x="10130187" y="1468101"/>
                  <a:pt x="10120184" y="1466924"/>
                </a:cubicBezTo>
                <a:cubicBezTo>
                  <a:pt x="10110181" y="1465747"/>
                  <a:pt x="10091597" y="1479719"/>
                  <a:pt x="10081348" y="1481046"/>
                </a:cubicBezTo>
                <a:cubicBezTo>
                  <a:pt x="10071099" y="1482373"/>
                  <a:pt x="10073276" y="1471664"/>
                  <a:pt x="10058690" y="1474888"/>
                </a:cubicBezTo>
                <a:cubicBezTo>
                  <a:pt x="10040170" y="1466053"/>
                  <a:pt x="10015872" y="1472731"/>
                  <a:pt x="10004424" y="1489801"/>
                </a:cubicBezTo>
                <a:cubicBezTo>
                  <a:pt x="10002452" y="1492741"/>
                  <a:pt x="10000947" y="1495882"/>
                  <a:pt x="9999951" y="1499127"/>
                </a:cubicBezTo>
                <a:cubicBezTo>
                  <a:pt x="9967418" y="1507155"/>
                  <a:pt x="9889427" y="1534394"/>
                  <a:pt x="9845462" y="1548192"/>
                </a:cubicBezTo>
                <a:cubicBezTo>
                  <a:pt x="9822222" y="1562604"/>
                  <a:pt x="9768858" y="1594433"/>
                  <a:pt x="9736156" y="1581928"/>
                </a:cubicBezTo>
                <a:cubicBezTo>
                  <a:pt x="9745637" y="1601571"/>
                  <a:pt x="9699425" y="1582999"/>
                  <a:pt x="9693355" y="1602632"/>
                </a:cubicBezTo>
                <a:cubicBezTo>
                  <a:pt x="9690360" y="1618512"/>
                  <a:pt x="9675642" y="1616579"/>
                  <a:pt x="9664242" y="1622075"/>
                </a:cubicBezTo>
                <a:cubicBezTo>
                  <a:pt x="9655776" y="1638103"/>
                  <a:pt x="9598819" y="1651043"/>
                  <a:pt x="9579195" y="1648017"/>
                </a:cubicBezTo>
                <a:cubicBezTo>
                  <a:pt x="9524163" y="1629881"/>
                  <a:pt x="9477693" y="1693985"/>
                  <a:pt x="9433652" y="1681174"/>
                </a:cubicBezTo>
                <a:cubicBezTo>
                  <a:pt x="9421990" y="1682314"/>
                  <a:pt x="9412258" y="1685676"/>
                  <a:pt x="9403775" y="1690403"/>
                </a:cubicBezTo>
                <a:lnTo>
                  <a:pt x="9382503" y="1706957"/>
                </a:lnTo>
                <a:lnTo>
                  <a:pt x="9381410" y="1718312"/>
                </a:lnTo>
                <a:lnTo>
                  <a:pt x="9365685" y="1724772"/>
                </a:lnTo>
                <a:lnTo>
                  <a:pt x="9278020" y="1741161"/>
                </a:lnTo>
                <a:cubicBezTo>
                  <a:pt x="9235873" y="1762229"/>
                  <a:pt x="9231473" y="1754941"/>
                  <a:pt x="9217145" y="1771195"/>
                </a:cubicBezTo>
                <a:cubicBezTo>
                  <a:pt x="9131538" y="1776872"/>
                  <a:pt x="9039728" y="1814874"/>
                  <a:pt x="8955875" y="1796806"/>
                </a:cubicBezTo>
                <a:cubicBezTo>
                  <a:pt x="8861771" y="1817659"/>
                  <a:pt x="8730077" y="1856614"/>
                  <a:pt x="8648415" y="1878623"/>
                </a:cubicBezTo>
                <a:cubicBezTo>
                  <a:pt x="8578856" y="1892487"/>
                  <a:pt x="8546278" y="1907799"/>
                  <a:pt x="8538519" y="1894114"/>
                </a:cubicBezTo>
                <a:cubicBezTo>
                  <a:pt x="8513108" y="1898081"/>
                  <a:pt x="8514559" y="1915122"/>
                  <a:pt x="8506541" y="1905955"/>
                </a:cubicBezTo>
                <a:cubicBezTo>
                  <a:pt x="8437841" y="1911139"/>
                  <a:pt x="8301617" y="1910841"/>
                  <a:pt x="8236214" y="1909725"/>
                </a:cubicBezTo>
                <a:cubicBezTo>
                  <a:pt x="8201189" y="1897570"/>
                  <a:pt x="8163827" y="1900921"/>
                  <a:pt x="8132104" y="1895727"/>
                </a:cubicBezTo>
                <a:cubicBezTo>
                  <a:pt x="8021354" y="1869423"/>
                  <a:pt x="7973371" y="1872758"/>
                  <a:pt x="7918078" y="1862668"/>
                </a:cubicBezTo>
                <a:cubicBezTo>
                  <a:pt x="7883942" y="1854133"/>
                  <a:pt x="7834588" y="1870269"/>
                  <a:pt x="7817899" y="1862176"/>
                </a:cubicBezTo>
                <a:cubicBezTo>
                  <a:pt x="7803952" y="1858540"/>
                  <a:pt x="7780423" y="1826275"/>
                  <a:pt x="7768994" y="1855721"/>
                </a:cubicBezTo>
                <a:cubicBezTo>
                  <a:pt x="7693971" y="1816704"/>
                  <a:pt x="7680420" y="1850219"/>
                  <a:pt x="7618027" y="1830959"/>
                </a:cubicBezTo>
                <a:cubicBezTo>
                  <a:pt x="7563589" y="1813247"/>
                  <a:pt x="7530287" y="1817871"/>
                  <a:pt x="7449425" y="1810910"/>
                </a:cubicBezTo>
                <a:lnTo>
                  <a:pt x="7342915" y="1819827"/>
                </a:lnTo>
                <a:lnTo>
                  <a:pt x="7255191" y="1834354"/>
                </a:lnTo>
                <a:cubicBezTo>
                  <a:pt x="7235153" y="1839259"/>
                  <a:pt x="7150315" y="1831629"/>
                  <a:pt x="7131205" y="1845557"/>
                </a:cubicBezTo>
                <a:cubicBezTo>
                  <a:pt x="6968750" y="1838101"/>
                  <a:pt x="6977206" y="1837412"/>
                  <a:pt x="6941837" y="1840640"/>
                </a:cubicBezTo>
                <a:cubicBezTo>
                  <a:pt x="6905846" y="1863867"/>
                  <a:pt x="6892534" y="1847120"/>
                  <a:pt x="6837145" y="1870724"/>
                </a:cubicBezTo>
                <a:cubicBezTo>
                  <a:pt x="6823442" y="1850610"/>
                  <a:pt x="6785388" y="1865075"/>
                  <a:pt x="6753991" y="1860969"/>
                </a:cubicBezTo>
                <a:cubicBezTo>
                  <a:pt x="6744571" y="1866959"/>
                  <a:pt x="6736100" y="1874451"/>
                  <a:pt x="6727754" y="1882372"/>
                </a:cubicBezTo>
                <a:lnTo>
                  <a:pt x="6723371" y="1886494"/>
                </a:lnTo>
                <a:lnTo>
                  <a:pt x="6702779" y="1893601"/>
                </a:lnTo>
                <a:lnTo>
                  <a:pt x="6686657" y="1907344"/>
                </a:lnTo>
                <a:lnTo>
                  <a:pt x="6651330" y="1922921"/>
                </a:lnTo>
                <a:cubicBezTo>
                  <a:pt x="6640157" y="1928264"/>
                  <a:pt x="6638035" y="1935420"/>
                  <a:pt x="6622958" y="1936255"/>
                </a:cubicBezTo>
                <a:cubicBezTo>
                  <a:pt x="6600915" y="1943222"/>
                  <a:pt x="6552371" y="1948565"/>
                  <a:pt x="6522602" y="1954133"/>
                </a:cubicBezTo>
                <a:cubicBezTo>
                  <a:pt x="6492833" y="1959701"/>
                  <a:pt x="6461408" y="1966721"/>
                  <a:pt x="6444344" y="1969663"/>
                </a:cubicBezTo>
                <a:cubicBezTo>
                  <a:pt x="6427280" y="1972605"/>
                  <a:pt x="6428109" y="1974263"/>
                  <a:pt x="6409626" y="1978846"/>
                </a:cubicBezTo>
                <a:cubicBezTo>
                  <a:pt x="6391143" y="1983429"/>
                  <a:pt x="6354327" y="1989225"/>
                  <a:pt x="6333446" y="1997163"/>
                </a:cubicBezTo>
                <a:cubicBezTo>
                  <a:pt x="6318475" y="2003304"/>
                  <a:pt x="6299617" y="2000258"/>
                  <a:pt x="6294933" y="2019412"/>
                </a:cubicBezTo>
                <a:cubicBezTo>
                  <a:pt x="6286089" y="2042978"/>
                  <a:pt x="6227534" y="2018229"/>
                  <a:pt x="6238719" y="2042547"/>
                </a:cubicBezTo>
                <a:cubicBezTo>
                  <a:pt x="6222530" y="2046966"/>
                  <a:pt x="6203861" y="2053486"/>
                  <a:pt x="6187205" y="2060048"/>
                </a:cubicBezTo>
                <a:cubicBezTo>
                  <a:pt x="6170549" y="2066610"/>
                  <a:pt x="6153490" y="2074269"/>
                  <a:pt x="6138780" y="2081918"/>
                </a:cubicBezTo>
                <a:cubicBezTo>
                  <a:pt x="6124070" y="2089567"/>
                  <a:pt x="6133826" y="2100763"/>
                  <a:pt x="6120125" y="2109475"/>
                </a:cubicBezTo>
                <a:cubicBezTo>
                  <a:pt x="6106424" y="2118187"/>
                  <a:pt x="6071747" y="2113765"/>
                  <a:pt x="6056576" y="2120066"/>
                </a:cubicBezTo>
                <a:cubicBezTo>
                  <a:pt x="6041405" y="2126367"/>
                  <a:pt x="6013212" y="2118450"/>
                  <a:pt x="5993794" y="2122569"/>
                </a:cubicBezTo>
                <a:cubicBezTo>
                  <a:pt x="5964206" y="2130692"/>
                  <a:pt x="5962485" y="2139897"/>
                  <a:pt x="5943601" y="2137719"/>
                </a:cubicBezTo>
                <a:cubicBezTo>
                  <a:pt x="5924717" y="2135541"/>
                  <a:pt x="5912263" y="2145394"/>
                  <a:pt x="5898141" y="2144806"/>
                </a:cubicBezTo>
                <a:cubicBezTo>
                  <a:pt x="5884019" y="2144218"/>
                  <a:pt x="5868158" y="2133273"/>
                  <a:pt x="5855337" y="2137719"/>
                </a:cubicBezTo>
                <a:cubicBezTo>
                  <a:pt x="5842516" y="2142165"/>
                  <a:pt x="5837100" y="2155593"/>
                  <a:pt x="5817682" y="2157358"/>
                </a:cubicBezTo>
                <a:cubicBezTo>
                  <a:pt x="5798264" y="2159123"/>
                  <a:pt x="5773002" y="2155397"/>
                  <a:pt x="5735300" y="2158902"/>
                </a:cubicBezTo>
                <a:cubicBezTo>
                  <a:pt x="5697598" y="2162407"/>
                  <a:pt x="5588527" y="2188980"/>
                  <a:pt x="5591469" y="2178389"/>
                </a:cubicBezTo>
                <a:cubicBezTo>
                  <a:pt x="5555576" y="2181920"/>
                  <a:pt x="5528919" y="2193924"/>
                  <a:pt x="5505818" y="2194207"/>
                </a:cubicBezTo>
                <a:cubicBezTo>
                  <a:pt x="5482717" y="2194490"/>
                  <a:pt x="5495184" y="2190180"/>
                  <a:pt x="5477574" y="2190677"/>
                </a:cubicBezTo>
                <a:cubicBezTo>
                  <a:pt x="5459964" y="2191175"/>
                  <a:pt x="5427187" y="2180216"/>
                  <a:pt x="5414282" y="2183070"/>
                </a:cubicBezTo>
                <a:cubicBezTo>
                  <a:pt x="5407945" y="2205016"/>
                  <a:pt x="5394338" y="2208803"/>
                  <a:pt x="5368369" y="2204272"/>
                </a:cubicBezTo>
                <a:cubicBezTo>
                  <a:pt x="5354793" y="2209070"/>
                  <a:pt x="5349205" y="2213102"/>
                  <a:pt x="5336354" y="2218920"/>
                </a:cubicBezTo>
                <a:cubicBezTo>
                  <a:pt x="5323503" y="2224738"/>
                  <a:pt x="5304208" y="2232709"/>
                  <a:pt x="5291263" y="2239182"/>
                </a:cubicBezTo>
                <a:cubicBezTo>
                  <a:pt x="5278318" y="2245655"/>
                  <a:pt x="5264730" y="2242318"/>
                  <a:pt x="5255152" y="2247164"/>
                </a:cubicBezTo>
                <a:cubicBezTo>
                  <a:pt x="5245574" y="2252010"/>
                  <a:pt x="5240857" y="2261199"/>
                  <a:pt x="5233796" y="2268260"/>
                </a:cubicBezTo>
                <a:cubicBezTo>
                  <a:pt x="5226735" y="2275321"/>
                  <a:pt x="5222832" y="2268609"/>
                  <a:pt x="5212786" y="2275408"/>
                </a:cubicBezTo>
                <a:cubicBezTo>
                  <a:pt x="5202741" y="2282208"/>
                  <a:pt x="5174227" y="2281420"/>
                  <a:pt x="5159401" y="2284343"/>
                </a:cubicBezTo>
                <a:cubicBezTo>
                  <a:pt x="5129776" y="2295641"/>
                  <a:pt x="5158686" y="2301898"/>
                  <a:pt x="5123830" y="2307070"/>
                </a:cubicBezTo>
                <a:cubicBezTo>
                  <a:pt x="5082905" y="2318102"/>
                  <a:pt x="5072939" y="2287385"/>
                  <a:pt x="5065426" y="2324076"/>
                </a:cubicBezTo>
                <a:cubicBezTo>
                  <a:pt x="5017747" y="2318395"/>
                  <a:pt x="5031271" y="2337329"/>
                  <a:pt x="4975908" y="2364128"/>
                </a:cubicBezTo>
                <a:cubicBezTo>
                  <a:pt x="4946700" y="2354134"/>
                  <a:pt x="4928936" y="2366071"/>
                  <a:pt x="4913723" y="2385265"/>
                </a:cubicBezTo>
                <a:cubicBezTo>
                  <a:pt x="4854880" y="2394046"/>
                  <a:pt x="4808730" y="2428302"/>
                  <a:pt x="4746485" y="2451769"/>
                </a:cubicBezTo>
                <a:lnTo>
                  <a:pt x="4681588" y="2467494"/>
                </a:lnTo>
                <a:lnTo>
                  <a:pt x="1783655" y="3163860"/>
                </a:lnTo>
                <a:lnTo>
                  <a:pt x="1325955" y="3176692"/>
                </a:lnTo>
                <a:cubicBezTo>
                  <a:pt x="1278931" y="3186609"/>
                  <a:pt x="1232617" y="3191205"/>
                  <a:pt x="1190384" y="3203504"/>
                </a:cubicBezTo>
                <a:cubicBezTo>
                  <a:pt x="1146740" y="3204301"/>
                  <a:pt x="1142940" y="3250947"/>
                  <a:pt x="1094537" y="3229469"/>
                </a:cubicBezTo>
                <a:cubicBezTo>
                  <a:pt x="1069134" y="3237778"/>
                  <a:pt x="1026961" y="3247646"/>
                  <a:pt x="1013254" y="3263949"/>
                </a:cubicBezTo>
                <a:cubicBezTo>
                  <a:pt x="966756" y="3279110"/>
                  <a:pt x="851011" y="3352246"/>
                  <a:pt x="815546" y="3334559"/>
                </a:cubicBezTo>
                <a:cubicBezTo>
                  <a:pt x="808324" y="3352177"/>
                  <a:pt x="815137" y="3324821"/>
                  <a:pt x="779276" y="3327290"/>
                </a:cubicBezTo>
                <a:cubicBezTo>
                  <a:pt x="712585" y="3298149"/>
                  <a:pt x="672574" y="3378796"/>
                  <a:pt x="600378" y="3335250"/>
                </a:cubicBezTo>
                <a:cubicBezTo>
                  <a:pt x="595066" y="3356366"/>
                  <a:pt x="514059" y="3361176"/>
                  <a:pt x="493457" y="3365044"/>
                </a:cubicBezTo>
                <a:cubicBezTo>
                  <a:pt x="467535" y="3372578"/>
                  <a:pt x="412364" y="3374283"/>
                  <a:pt x="388355" y="3376925"/>
                </a:cubicBezTo>
                <a:cubicBezTo>
                  <a:pt x="364346" y="3379567"/>
                  <a:pt x="376469" y="3372659"/>
                  <a:pt x="349402" y="3380897"/>
                </a:cubicBezTo>
                <a:cubicBezTo>
                  <a:pt x="322335" y="3389135"/>
                  <a:pt x="248625" y="3434339"/>
                  <a:pt x="225952" y="3426352"/>
                </a:cubicBezTo>
                <a:cubicBezTo>
                  <a:pt x="199749" y="3439548"/>
                  <a:pt x="193948" y="3430066"/>
                  <a:pt x="171000" y="3438892"/>
                </a:cubicBezTo>
                <a:cubicBezTo>
                  <a:pt x="148052" y="3447718"/>
                  <a:pt x="101917" y="3457642"/>
                  <a:pt x="88263" y="3479310"/>
                </a:cubicBezTo>
                <a:cubicBezTo>
                  <a:pt x="64018" y="3479795"/>
                  <a:pt x="62139" y="3459801"/>
                  <a:pt x="46713" y="3462986"/>
                </a:cubicBezTo>
                <a:cubicBezTo>
                  <a:pt x="31576" y="3476862"/>
                  <a:pt x="15706" y="3476378"/>
                  <a:pt x="2765" y="3480770"/>
                </a:cubicBezTo>
                <a:lnTo>
                  <a:pt x="0" y="3482342"/>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2AE2F5-CFA2-2A44-811A-DE446B285323}"/>
              </a:ext>
            </a:extLst>
          </p:cNvPr>
          <p:cNvSpPr>
            <a:spLocks noGrp="1"/>
          </p:cNvSpPr>
          <p:nvPr>
            <p:ph type="title"/>
          </p:nvPr>
        </p:nvSpPr>
        <p:spPr>
          <a:xfrm>
            <a:off x="1137037" y="484094"/>
            <a:ext cx="9998441" cy="1206594"/>
          </a:xfrm>
        </p:spPr>
        <p:txBody>
          <a:bodyPr>
            <a:normAutofit/>
          </a:bodyPr>
          <a:lstStyle/>
          <a:p>
            <a:r>
              <a:rPr lang="en-US" b="0" i="0" u="none" strike="noStrike" dirty="0">
                <a:solidFill>
                  <a:srgbClr val="000000"/>
                </a:solidFill>
                <a:effectLst/>
                <a:latin typeface="Lustria"/>
              </a:rPr>
              <a:t>CSISZTU ZSUZSA </a:t>
            </a:r>
            <a:endParaRPr lang="en-US" dirty="0"/>
          </a:p>
        </p:txBody>
      </p:sp>
      <p:sp>
        <p:nvSpPr>
          <p:cNvPr id="13" name="Freeform: Shape 12">
            <a:extLst>
              <a:ext uri="{FF2B5EF4-FFF2-40B4-BE49-F238E27FC236}">
                <a16:creationId xmlns:a16="http://schemas.microsoft.com/office/drawing/2014/main" id="{8101159E-D455-456F-8FE1-396AB1590C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037" y="1958614"/>
            <a:ext cx="3594282" cy="3988962"/>
          </a:xfrm>
          <a:custGeom>
            <a:avLst/>
            <a:gdLst>
              <a:gd name="connsiteX0" fmla="*/ 0 w 2400300"/>
              <a:gd name="connsiteY0" fmla="*/ 0 h 2400300"/>
              <a:gd name="connsiteX1" fmla="*/ 2400300 w 2400300"/>
              <a:gd name="connsiteY1" fmla="*/ 0 h 2400300"/>
              <a:gd name="connsiteX2" fmla="*/ 2400300 w 2400300"/>
              <a:gd name="connsiteY2" fmla="*/ 2400300 h 2400300"/>
              <a:gd name="connsiteX3" fmla="*/ 0 w 2400300"/>
              <a:gd name="connsiteY3" fmla="*/ 2400300 h 2400300"/>
            </a:gdLst>
            <a:ahLst/>
            <a:cxnLst>
              <a:cxn ang="0">
                <a:pos x="connsiteX0" y="connsiteY0"/>
              </a:cxn>
              <a:cxn ang="0">
                <a:pos x="connsiteX1" y="connsiteY1"/>
              </a:cxn>
              <a:cxn ang="0">
                <a:pos x="connsiteX2" y="connsiteY2"/>
              </a:cxn>
              <a:cxn ang="0">
                <a:pos x="connsiteX3" y="connsiteY3"/>
              </a:cxn>
            </a:cxnLst>
            <a:rect l="l" t="t" r="r" b="b"/>
            <a:pathLst>
              <a:path w="2400300" h="2400300">
                <a:moveTo>
                  <a:pt x="0" y="0"/>
                </a:moveTo>
                <a:lnTo>
                  <a:pt x="2400300" y="0"/>
                </a:lnTo>
                <a:lnTo>
                  <a:pt x="2400300" y="2400300"/>
                </a:lnTo>
                <a:lnTo>
                  <a:pt x="0" y="2400300"/>
                </a:lnTo>
                <a:close/>
              </a:path>
            </a:pathLst>
          </a:custGeom>
          <a:solidFill>
            <a:srgbClr val="F2F2F2"/>
          </a:solidFill>
          <a:ln>
            <a:noFill/>
          </a:ln>
          <a:effectLst>
            <a:outerShdw blurRad="508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7" descr="Picture 7">
            <a:extLst>
              <a:ext uri="{FF2B5EF4-FFF2-40B4-BE49-F238E27FC236}">
                <a16:creationId xmlns:a16="http://schemas.microsoft.com/office/drawing/2014/main" id="{C857540D-D960-F748-A133-9F39C9348D2D}"/>
              </a:ext>
            </a:extLst>
          </p:cNvPr>
          <p:cNvPicPr>
            <a:picLocks noChangeAspect="1"/>
          </p:cNvPicPr>
          <p:nvPr/>
        </p:nvPicPr>
        <p:blipFill rotWithShape="1">
          <a:blip r:embed="rId2"/>
          <a:srcRect l="6885" r="2693" b="3"/>
          <a:stretch/>
        </p:blipFill>
        <p:spPr>
          <a:xfrm>
            <a:off x="1309404" y="2114946"/>
            <a:ext cx="3274548" cy="3639491"/>
          </a:xfrm>
          <a:prstGeom prst="rect">
            <a:avLst/>
          </a:prstGeom>
        </p:spPr>
      </p:pic>
      <p:sp>
        <p:nvSpPr>
          <p:cNvPr id="15" name="Rectangle 6">
            <a:extLst>
              <a:ext uri="{FF2B5EF4-FFF2-40B4-BE49-F238E27FC236}">
                <a16:creationId xmlns:a16="http://schemas.microsoft.com/office/drawing/2014/main" id="{1F9FDF39-7A42-411B-85F1-9DE812C7A7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497" y="5802246"/>
            <a:ext cx="1367625"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1F4CC42-094B-E64B-B442-9D69DD601BD7}"/>
              </a:ext>
            </a:extLst>
          </p:cNvPr>
          <p:cNvSpPr>
            <a:spLocks noGrp="1"/>
          </p:cNvSpPr>
          <p:nvPr>
            <p:ph idx="1"/>
          </p:nvPr>
        </p:nvSpPr>
        <p:spPr>
          <a:xfrm>
            <a:off x="5366870" y="2265416"/>
            <a:ext cx="5775327" cy="3837272"/>
          </a:xfrm>
        </p:spPr>
        <p:txBody>
          <a:bodyPr anchor="ctr">
            <a:normAutofit/>
          </a:bodyPr>
          <a:lstStyle/>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ustria"/>
              </a:rPr>
              <a:t>Television - Presenter, Anchor, Editor, Journalist and Sports Lawyer, Sport-diplomat </a:t>
            </a:r>
            <a:endParaRPr lang="en-US" sz="1800" b="0" i="0" u="none" strike="noStrike" dirty="0">
              <a:solidFill>
                <a:srgbClr val="000000"/>
              </a:solidFill>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ustria"/>
              </a:rPr>
              <a:t>Spokesperson of the Giro </a:t>
            </a:r>
            <a:r>
              <a:rPr lang="en-US" sz="1800" b="0" i="0" u="none" strike="noStrike" dirty="0" err="1">
                <a:solidFill>
                  <a:srgbClr val="000000"/>
                </a:solidFill>
                <a:effectLst/>
                <a:latin typeface="Lustria"/>
              </a:rPr>
              <a:t>d’Italia</a:t>
            </a:r>
            <a:r>
              <a:rPr lang="en-US" sz="1800" b="0" i="0" u="none" strike="noStrike" dirty="0">
                <a:solidFill>
                  <a:srgbClr val="000000"/>
                </a:solidFill>
                <a:effectLst/>
                <a:latin typeface="Lustria"/>
              </a:rPr>
              <a:t> Grande </a:t>
            </a:r>
            <a:r>
              <a:rPr lang="en-US" sz="1800" b="0" i="0" u="none" strike="noStrike" dirty="0" err="1">
                <a:solidFill>
                  <a:srgbClr val="000000"/>
                </a:solidFill>
                <a:effectLst/>
                <a:latin typeface="Lustria"/>
              </a:rPr>
              <a:t>Partenza</a:t>
            </a:r>
            <a:r>
              <a:rPr lang="en-US" sz="1800" b="0" i="0" u="none" strike="noStrike" dirty="0">
                <a:solidFill>
                  <a:srgbClr val="000000"/>
                </a:solidFill>
                <a:effectLst/>
                <a:latin typeface="Lustria"/>
              </a:rPr>
              <a:t>, (Road-Cycling World -Tour Championship)</a:t>
            </a:r>
            <a:endParaRPr lang="en-US" sz="1800" b="0" i="0" u="none" strike="noStrike" dirty="0">
              <a:solidFill>
                <a:srgbClr val="000000"/>
              </a:solidFill>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ustria"/>
              </a:rPr>
              <a:t>Spokesperson of the FINA (Swimming and Waters poets World Championship)</a:t>
            </a:r>
            <a:endParaRPr lang="en-US" sz="1800" b="0" i="0" u="none" strike="noStrike" dirty="0">
              <a:solidFill>
                <a:srgbClr val="000000"/>
              </a:solidFill>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ustria"/>
              </a:rPr>
              <a:t> 2022 Vice-President of the Hungarian Sports Journalists’ Association</a:t>
            </a:r>
            <a:endParaRPr lang="en-US" sz="1800" b="0" i="0" u="none" strike="noStrike" dirty="0">
              <a:solidFill>
                <a:srgbClr val="000000"/>
              </a:solidFill>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ustria"/>
              </a:rPr>
              <a:t>Member of the Hungarian Olympic Committee </a:t>
            </a:r>
            <a:br>
              <a:rPr lang="en-US" sz="1800" b="0" i="0" u="none" strike="noStrike" dirty="0">
                <a:solidFill>
                  <a:srgbClr val="000000"/>
                </a:solidFill>
                <a:effectLst/>
                <a:latin typeface="Lustria"/>
              </a:rPr>
            </a:br>
            <a:r>
              <a:rPr lang="en-US" sz="1800" b="0" i="0" u="none" strike="noStrike" dirty="0">
                <a:solidFill>
                  <a:srgbClr val="000000"/>
                </a:solidFill>
                <a:effectLst/>
                <a:latin typeface="Lustria"/>
              </a:rPr>
              <a:t>Member of the Advisory Board of the Hungarian Olympic Academy </a:t>
            </a:r>
            <a:endParaRPr lang="en-US" sz="1800" b="0" i="0" u="none" strike="noStrike" dirty="0">
              <a:solidFill>
                <a:srgbClr val="000000"/>
              </a:solidFill>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Lustria"/>
              </a:rPr>
              <a:t>Newly Elected Vice-President of the International Sports Journalists Association, the first female ever in the field from her homeland, and third globally since 1924 (AIPS)</a:t>
            </a:r>
            <a:endParaRPr lang="en-US" sz="1800" b="0" i="0" u="none" strike="noStrike" dirty="0">
              <a:solidFill>
                <a:srgbClr val="000000"/>
              </a:solidFill>
              <a:effectLst/>
              <a:latin typeface="Courier New" panose="02070309020205020404" pitchFamily="49" charset="0"/>
            </a:endParaRPr>
          </a:p>
          <a:p>
            <a:pPr rtl="0">
              <a:spcBef>
                <a:spcPts val="0"/>
              </a:spcBef>
              <a:spcAft>
                <a:spcPts val="0"/>
              </a:spcAft>
            </a:pPr>
            <a:endParaRPr lang="en-US" sz="1700" dirty="0"/>
          </a:p>
        </p:txBody>
      </p:sp>
    </p:spTree>
    <p:extLst>
      <p:ext uri="{BB962C8B-B14F-4D97-AF65-F5344CB8AC3E}">
        <p14:creationId xmlns:p14="http://schemas.microsoft.com/office/powerpoint/2010/main" val="2339718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43B6B5C9-BE23-4C39-92DF-62F5C1B96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35A1B-0B08-0042-992A-DF5A94D3ED52}"/>
              </a:ext>
            </a:extLst>
          </p:cNvPr>
          <p:cNvSpPr>
            <a:spLocks noGrp="1"/>
          </p:cNvSpPr>
          <p:nvPr>
            <p:ph type="title"/>
          </p:nvPr>
        </p:nvSpPr>
        <p:spPr>
          <a:xfrm>
            <a:off x="1496804" y="404016"/>
            <a:ext cx="4075755" cy="1494000"/>
          </a:xfrm>
        </p:spPr>
        <p:txBody>
          <a:bodyPr anchor="t">
            <a:normAutofit fontScale="90000"/>
          </a:bodyPr>
          <a:lstStyle/>
          <a:p>
            <a:r>
              <a:rPr lang="en-US" sz="3400" dirty="0">
                <a:latin typeface="Felix Titling" pitchFamily="82" charset="77"/>
              </a:rPr>
              <a:t>Non-insulin dependent </a:t>
            </a:r>
            <a:br>
              <a:rPr lang="en-US" sz="3400" dirty="0">
                <a:latin typeface="Felix Titling" pitchFamily="82" charset="77"/>
              </a:rPr>
            </a:br>
            <a:r>
              <a:rPr lang="en-US" sz="3400" dirty="0">
                <a:latin typeface="Felix Titling" pitchFamily="82" charset="77"/>
              </a:rPr>
              <a:t>Diabetes Mellitus </a:t>
            </a:r>
            <a:br>
              <a:rPr lang="en-US" sz="3400" dirty="0">
                <a:latin typeface="Felix Titling" pitchFamily="82" charset="77"/>
              </a:rPr>
            </a:br>
            <a:endParaRPr lang="en-US" sz="3400" dirty="0">
              <a:latin typeface="Felix Titling" pitchFamily="82" charset="77"/>
            </a:endParaRPr>
          </a:p>
        </p:txBody>
      </p:sp>
      <p:grpSp>
        <p:nvGrpSpPr>
          <p:cNvPr id="47" name="Group 46">
            <a:extLst>
              <a:ext uri="{FF2B5EF4-FFF2-40B4-BE49-F238E27FC236}">
                <a16:creationId xmlns:a16="http://schemas.microsoft.com/office/drawing/2014/main" id="{4933887F-5725-499E-8BC5-19BEFD54DB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4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4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3" name="Content Placeholder 2">
            <a:extLst>
              <a:ext uri="{FF2B5EF4-FFF2-40B4-BE49-F238E27FC236}">
                <a16:creationId xmlns:a16="http://schemas.microsoft.com/office/drawing/2014/main" id="{36F43DD1-24F1-3240-BB31-FA1C281C5B70}"/>
              </a:ext>
            </a:extLst>
          </p:cNvPr>
          <p:cNvSpPr>
            <a:spLocks noGrp="1"/>
          </p:cNvSpPr>
          <p:nvPr>
            <p:ph idx="1"/>
          </p:nvPr>
        </p:nvSpPr>
        <p:spPr>
          <a:xfrm>
            <a:off x="1545116" y="2320761"/>
            <a:ext cx="4631442" cy="4262919"/>
          </a:xfrm>
        </p:spPr>
        <p:txBody>
          <a:bodyPr>
            <a:normAutofit/>
          </a:bodyPr>
          <a:lstStyle/>
          <a:p>
            <a:pPr marL="0" indent="0">
              <a:buNone/>
            </a:pPr>
            <a:r>
              <a:rPr lang="en-US" sz="1800" dirty="0">
                <a:solidFill>
                  <a:schemeClr val="tx1">
                    <a:alpha val="60000"/>
                  </a:schemeClr>
                </a:solidFill>
                <a:latin typeface="Goudy Old Style" panose="02020502050305020303" pitchFamily="18" charset="77"/>
              </a:rPr>
              <a:t>Non-insulin-dependent (type II) diabetes mellitus is an inherited metabolic disorder characterized by hyperglycemia with resistance to ketosis. The onset is usually after age 40. Patients are variably symptomatic and frequently obese, hyperlipidemic, and hypertensive.  Clinical, pathological and biochemical evidence suggests that the disease is caused by a combined defect of insulin secretions and insulin resistance. </a:t>
            </a:r>
          </a:p>
          <a:p>
            <a:pPr marL="0" indent="0">
              <a:buNone/>
            </a:pPr>
            <a:r>
              <a:rPr lang="en-US" sz="1800" dirty="0">
                <a:solidFill>
                  <a:schemeClr val="tx1">
                    <a:alpha val="60000"/>
                  </a:schemeClr>
                </a:solidFill>
                <a:latin typeface="Goudy Old Style" panose="02020502050305020303" pitchFamily="18" charset="77"/>
              </a:rPr>
              <a:t>Non-Insulin-Dependent (type II) Diabetes has been divided by the World Health Organization (WHO) into two main groups </a:t>
            </a:r>
          </a:p>
          <a:p>
            <a:pPr lvl="1"/>
            <a:r>
              <a:rPr lang="en-US" sz="1400" dirty="0">
                <a:solidFill>
                  <a:schemeClr val="tx1">
                    <a:alpha val="60000"/>
                  </a:schemeClr>
                </a:solidFill>
                <a:latin typeface="Goudy Old Style" panose="02020502050305020303" pitchFamily="18" charset="77"/>
              </a:rPr>
              <a:t>Obese </a:t>
            </a:r>
          </a:p>
          <a:p>
            <a:pPr lvl="1"/>
            <a:r>
              <a:rPr lang="en-US" sz="1400" dirty="0">
                <a:solidFill>
                  <a:schemeClr val="tx1">
                    <a:alpha val="60000"/>
                  </a:schemeClr>
                </a:solidFill>
                <a:latin typeface="Goudy Old Style" panose="02020502050305020303" pitchFamily="18" charset="77"/>
              </a:rPr>
              <a:t>Non-Obese </a:t>
            </a:r>
          </a:p>
        </p:txBody>
      </p:sp>
      <p:sp>
        <p:nvSpPr>
          <p:cNvPr id="13" name="Rectangle 12">
            <a:extLst>
              <a:ext uri="{FF2B5EF4-FFF2-40B4-BE49-F238E27FC236}">
                <a16:creationId xmlns:a16="http://schemas.microsoft.com/office/drawing/2014/main" id="{17D51392-5F5A-5243-8498-377040079EDE}"/>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6F77212-91AC-EF4A-ADAE-8B039CC86998}"/>
              </a:ext>
            </a:extLst>
          </p:cNvPr>
          <p:cNvSpPr txBox="1"/>
          <p:nvPr/>
        </p:nvSpPr>
        <p:spPr>
          <a:xfrm>
            <a:off x="1444303" y="3517290"/>
            <a:ext cx="6098582" cy="369332"/>
          </a:xfrm>
          <a:prstGeom prst="rect">
            <a:avLst/>
          </a:prstGeom>
          <a:noFill/>
        </p:spPr>
        <p:txBody>
          <a:bodyPr wrap="square">
            <a:spAutoFit/>
          </a:bodyPr>
          <a:lstStyle/>
          <a:p>
            <a:endParaRPr lang="en-US" dirty="0"/>
          </a:p>
        </p:txBody>
      </p:sp>
      <p:sp>
        <p:nvSpPr>
          <p:cNvPr id="17" name="TextBox 16">
            <a:extLst>
              <a:ext uri="{FF2B5EF4-FFF2-40B4-BE49-F238E27FC236}">
                <a16:creationId xmlns:a16="http://schemas.microsoft.com/office/drawing/2014/main" id="{96F6ECA6-B1E1-9643-AE8F-71173A7040A6}"/>
              </a:ext>
            </a:extLst>
          </p:cNvPr>
          <p:cNvSpPr txBox="1"/>
          <p:nvPr/>
        </p:nvSpPr>
        <p:spPr>
          <a:xfrm>
            <a:off x="3922797" y="1105939"/>
            <a:ext cx="6098582" cy="369332"/>
          </a:xfrm>
          <a:prstGeom prst="rect">
            <a:avLst/>
          </a:prstGeom>
          <a:noFill/>
        </p:spPr>
        <p:txBody>
          <a:bodyPr wrap="square">
            <a:spAutoFit/>
          </a:bodyPr>
          <a:lstStyle/>
          <a:p>
            <a:endParaRPr lang="en-US" dirty="0"/>
          </a:p>
        </p:txBody>
      </p:sp>
      <p:pic>
        <p:nvPicPr>
          <p:cNvPr id="2050" name="Picture 2" descr="Type 2 diabetes: MedlinePlus Genetics">
            <a:extLst>
              <a:ext uri="{FF2B5EF4-FFF2-40B4-BE49-F238E27FC236}">
                <a16:creationId xmlns:a16="http://schemas.microsoft.com/office/drawing/2014/main" id="{F92C97F2-A08C-020E-B70B-3E3A85D57F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380" y="1898016"/>
            <a:ext cx="4949127" cy="4949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59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6" name="Rectangle: Top Corners Rounded 3087">
            <a:extLst>
              <a:ext uri="{FF2B5EF4-FFF2-40B4-BE49-F238E27FC236}">
                <a16:creationId xmlns:a16="http://schemas.microsoft.com/office/drawing/2014/main" id="{3BAF1561-20C4-41FD-A35F-BF2B9E727F3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97" name="Rectangle: Top Corners Rounded 3089">
            <a:extLst>
              <a:ext uri="{FF2B5EF4-FFF2-40B4-BE49-F238E27FC236}">
                <a16:creationId xmlns:a16="http://schemas.microsoft.com/office/drawing/2014/main" id="{839DC788-B140-4F3E-A91E-CB3E70ED94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49D78C0-0382-5549-AC93-F037E9BE2940}"/>
              </a:ext>
            </a:extLst>
          </p:cNvPr>
          <p:cNvSpPr>
            <a:spLocks noGrp="1"/>
          </p:cNvSpPr>
          <p:nvPr>
            <p:ph type="title"/>
          </p:nvPr>
        </p:nvSpPr>
        <p:spPr>
          <a:xfrm>
            <a:off x="321733" y="981091"/>
            <a:ext cx="4092951" cy="1624457"/>
          </a:xfrm>
        </p:spPr>
        <p:txBody>
          <a:bodyPr>
            <a:normAutofit/>
          </a:bodyPr>
          <a:lstStyle/>
          <a:p>
            <a:r>
              <a:rPr lang="en-US" sz="3600">
                <a:solidFill>
                  <a:schemeClr val="bg1"/>
                </a:solidFill>
              </a:rPr>
              <a:t>Types of Diabetes </a:t>
            </a:r>
          </a:p>
        </p:txBody>
      </p:sp>
      <p:cxnSp>
        <p:nvCxnSpPr>
          <p:cNvPr id="3098" name="Straight Connector 3091">
            <a:extLst>
              <a:ext uri="{FF2B5EF4-FFF2-40B4-BE49-F238E27FC236}">
                <a16:creationId xmlns:a16="http://schemas.microsoft.com/office/drawing/2014/main" id="{FC18D930-0EEE-448F-ABF1-2AA3C83DA55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078" name="Content Placeholder 3077">
            <a:extLst>
              <a:ext uri="{FF2B5EF4-FFF2-40B4-BE49-F238E27FC236}">
                <a16:creationId xmlns:a16="http://schemas.microsoft.com/office/drawing/2014/main" id="{7667D8AD-39C7-AE99-EFD1-3D4408649DAD}"/>
              </a:ext>
            </a:extLst>
          </p:cNvPr>
          <p:cNvSpPr>
            <a:spLocks noGrp="1"/>
          </p:cNvSpPr>
          <p:nvPr>
            <p:ph idx="1"/>
          </p:nvPr>
        </p:nvSpPr>
        <p:spPr>
          <a:xfrm>
            <a:off x="321733" y="2834809"/>
            <a:ext cx="4092951" cy="3042099"/>
          </a:xfrm>
        </p:spPr>
        <p:txBody>
          <a:bodyPr anchor="t">
            <a:normAutofit/>
          </a:bodyPr>
          <a:lstStyle/>
          <a:p>
            <a:pPr marL="0" indent="0">
              <a:buNone/>
            </a:pPr>
            <a:r>
              <a:rPr lang="en-US" sz="1600">
                <a:solidFill>
                  <a:schemeClr val="bg1"/>
                </a:solidFill>
              </a:rPr>
              <a:t>Insulin metabolism is abnormal in diabetes, either because of: </a:t>
            </a:r>
          </a:p>
          <a:p>
            <a:pPr lvl="1"/>
            <a:r>
              <a:rPr lang="en-US" sz="1600">
                <a:solidFill>
                  <a:schemeClr val="bg1"/>
                </a:solidFill>
              </a:rPr>
              <a:t>Reduced secretion </a:t>
            </a:r>
          </a:p>
          <a:p>
            <a:pPr lvl="1"/>
            <a:r>
              <a:rPr lang="en-US" sz="1600">
                <a:solidFill>
                  <a:schemeClr val="bg1"/>
                </a:solidFill>
              </a:rPr>
              <a:t>Sensitivity to its effects</a:t>
            </a:r>
          </a:p>
          <a:p>
            <a:pPr marL="0" indent="0">
              <a:buNone/>
            </a:pPr>
            <a:r>
              <a:rPr lang="en-US" sz="1600">
                <a:solidFill>
                  <a:schemeClr val="bg1"/>
                </a:solidFill>
              </a:rPr>
              <a:t>There are two main types of Diabetes:</a:t>
            </a:r>
          </a:p>
          <a:p>
            <a:r>
              <a:rPr lang="en-US" sz="1600">
                <a:solidFill>
                  <a:schemeClr val="bg1"/>
                </a:solidFill>
              </a:rPr>
              <a:t>Insulin-dependent (IDDM or type 1 diabetes mellitus, formerly juvenile onset)</a:t>
            </a:r>
          </a:p>
          <a:p>
            <a:r>
              <a:rPr lang="en-US" sz="1600">
                <a:solidFill>
                  <a:schemeClr val="bg1"/>
                </a:solidFill>
              </a:rPr>
              <a:t>Non-insulin-dependent (NIDDM or type 2 diabetes mellitus, formerly maturity onset) </a:t>
            </a:r>
          </a:p>
          <a:p>
            <a:endParaRPr lang="en-US" sz="1600">
              <a:solidFill>
                <a:schemeClr val="bg1"/>
              </a:solidFill>
            </a:endParaRPr>
          </a:p>
        </p:txBody>
      </p:sp>
      <p:pic>
        <p:nvPicPr>
          <p:cNvPr id="1026" name="Picture 2" descr="What Venn diagrams can teach us about diabetes">
            <a:extLst>
              <a:ext uri="{FF2B5EF4-FFF2-40B4-BE49-F238E27FC236}">
                <a16:creationId xmlns:a16="http://schemas.microsoft.com/office/drawing/2014/main" id="{5425AEF9-9B02-2AF3-EAA6-B89354B4C1A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32175" y="467256"/>
            <a:ext cx="6713710" cy="5622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314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ectangle 4104">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E24EAE-7F08-5E44-8737-4B2011B31986}"/>
              </a:ext>
            </a:extLst>
          </p:cNvPr>
          <p:cNvSpPr>
            <a:spLocks noGrp="1"/>
          </p:cNvSpPr>
          <p:nvPr>
            <p:ph type="title"/>
          </p:nvPr>
        </p:nvSpPr>
        <p:spPr>
          <a:xfrm>
            <a:off x="838200" y="585216"/>
            <a:ext cx="10515600" cy="1325563"/>
          </a:xfrm>
        </p:spPr>
        <p:txBody>
          <a:bodyPr>
            <a:normAutofit/>
          </a:bodyPr>
          <a:lstStyle/>
          <a:p>
            <a:r>
              <a:rPr lang="en-US" sz="4000" dirty="0">
                <a:solidFill>
                  <a:schemeClr val="bg1"/>
                </a:solidFill>
              </a:rPr>
              <a:t>Non-Insulin Dependent Diabetes Mellitus (Type 2)</a:t>
            </a:r>
          </a:p>
        </p:txBody>
      </p:sp>
      <p:sp>
        <p:nvSpPr>
          <p:cNvPr id="3" name="Content Placeholder 2">
            <a:extLst>
              <a:ext uri="{FF2B5EF4-FFF2-40B4-BE49-F238E27FC236}">
                <a16:creationId xmlns:a16="http://schemas.microsoft.com/office/drawing/2014/main" id="{8B987A7E-E75C-CA4C-8244-91FC0F6D5B23}"/>
              </a:ext>
            </a:extLst>
          </p:cNvPr>
          <p:cNvSpPr>
            <a:spLocks noGrp="1"/>
          </p:cNvSpPr>
          <p:nvPr>
            <p:ph idx="1"/>
          </p:nvPr>
        </p:nvSpPr>
        <p:spPr>
          <a:xfrm>
            <a:off x="7546848" y="2516777"/>
            <a:ext cx="3803904" cy="3660185"/>
          </a:xfrm>
        </p:spPr>
        <p:txBody>
          <a:bodyPr anchor="ctr">
            <a:normAutofit fontScale="92500" lnSpcReduction="20000"/>
          </a:bodyPr>
          <a:lstStyle/>
          <a:p>
            <a:r>
              <a:rPr lang="en-US" sz="2200" dirty="0"/>
              <a:t>Insulin secretion is retained, although it is inadequate to control blood glucose levels. </a:t>
            </a:r>
          </a:p>
          <a:p>
            <a:r>
              <a:rPr lang="en-US" sz="2200" dirty="0"/>
              <a:t>There is resistance to the effects of insulin due to reduced insulin receptors </a:t>
            </a:r>
          </a:p>
          <a:p>
            <a:r>
              <a:rPr lang="en-US" sz="2200" dirty="0"/>
              <a:t>Genetic factors are an important etiological factor in NIDDM </a:t>
            </a:r>
          </a:p>
          <a:p>
            <a:r>
              <a:rPr lang="en-US" sz="2200" dirty="0"/>
              <a:t>There are no HLA associations and no islet cell antibodies found. </a:t>
            </a:r>
          </a:p>
          <a:p>
            <a:r>
              <a:rPr lang="en-US" sz="2200" dirty="0"/>
              <a:t>Not all patients with NIDDM are overweight, but there is a clear association with obesity </a:t>
            </a:r>
          </a:p>
        </p:txBody>
      </p:sp>
      <p:pic>
        <p:nvPicPr>
          <p:cNvPr id="3076" name="Picture 4" descr="Diabetes Education. - ppt download">
            <a:extLst>
              <a:ext uri="{FF2B5EF4-FFF2-40B4-BE49-F238E27FC236}">
                <a16:creationId xmlns:a16="http://schemas.microsoft.com/office/drawing/2014/main" id="{4F97A409-9625-AD36-47BE-AC2A58C88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386584"/>
            <a:ext cx="5638800"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26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43B6B5C9-BE23-4C39-92DF-62F5C1B9620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35A1B-0B08-0042-992A-DF5A94D3ED52}"/>
              </a:ext>
            </a:extLst>
          </p:cNvPr>
          <p:cNvSpPr>
            <a:spLocks noGrp="1"/>
          </p:cNvSpPr>
          <p:nvPr>
            <p:ph type="title"/>
          </p:nvPr>
        </p:nvSpPr>
        <p:spPr>
          <a:xfrm>
            <a:off x="1119591" y="344145"/>
            <a:ext cx="3924031" cy="637775"/>
          </a:xfrm>
        </p:spPr>
        <p:txBody>
          <a:bodyPr anchor="t">
            <a:normAutofit fontScale="90000"/>
          </a:bodyPr>
          <a:lstStyle/>
          <a:p>
            <a:r>
              <a:rPr lang="en-US" sz="3400" dirty="0">
                <a:latin typeface="Felix Titling" pitchFamily="82" charset="77"/>
              </a:rPr>
              <a:t>NIDDM Signs &amp; Symptoms </a:t>
            </a:r>
            <a:br>
              <a:rPr lang="en-US" sz="3400" dirty="0">
                <a:latin typeface="Felix Titling" pitchFamily="82" charset="77"/>
              </a:rPr>
            </a:br>
            <a:endParaRPr lang="en-US" sz="3400" dirty="0">
              <a:latin typeface="Felix Titling" pitchFamily="82" charset="77"/>
            </a:endParaRPr>
          </a:p>
        </p:txBody>
      </p:sp>
      <p:grpSp>
        <p:nvGrpSpPr>
          <p:cNvPr id="47" name="Group 46">
            <a:extLst>
              <a:ext uri="{FF2B5EF4-FFF2-40B4-BE49-F238E27FC236}">
                <a16:creationId xmlns:a16="http://schemas.microsoft.com/office/drawing/2014/main" id="{4933887F-5725-499E-8BC5-19BEFD54DB80}"/>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48" name="Freeform 6">
              <a:extLst>
                <a:ext uri="{FF2B5EF4-FFF2-40B4-BE49-F238E27FC236}">
                  <a16:creationId xmlns:a16="http://schemas.microsoft.com/office/drawing/2014/main" id="{951F68D6-DC6F-411C-AC90-625926C1F69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49" name="Freeform 6">
              <a:extLst>
                <a:ext uri="{FF2B5EF4-FFF2-40B4-BE49-F238E27FC236}">
                  <a16:creationId xmlns:a16="http://schemas.microsoft.com/office/drawing/2014/main" id="{237141AF-5F53-4F17-BC2C-4CD50626F552}"/>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13" name="Rectangle 12">
            <a:extLst>
              <a:ext uri="{FF2B5EF4-FFF2-40B4-BE49-F238E27FC236}">
                <a16:creationId xmlns:a16="http://schemas.microsoft.com/office/drawing/2014/main" id="{17D51392-5F5A-5243-8498-377040079EDE}"/>
              </a:ext>
            </a:extLst>
          </p:cNvPr>
          <p:cNvSpPr/>
          <p:nvPr/>
        </p:nvSpPr>
        <p:spPr>
          <a:xfrm>
            <a:off x="0" y="0"/>
            <a:ext cx="1050233" cy="6858000"/>
          </a:xfrm>
          <a:prstGeom prst="rect">
            <a:avLst/>
          </a:prstGeom>
          <a:solidFill>
            <a:srgbClr val="3D14A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393EF12-A4A1-7D4E-B216-4FE89E058BE3}"/>
              </a:ext>
            </a:extLst>
          </p:cNvPr>
          <p:cNvSpPr txBox="1"/>
          <p:nvPr/>
        </p:nvSpPr>
        <p:spPr>
          <a:xfrm>
            <a:off x="1119591" y="1326065"/>
            <a:ext cx="6344314" cy="4801314"/>
          </a:xfrm>
          <a:prstGeom prst="rect">
            <a:avLst/>
          </a:prstGeom>
          <a:noFill/>
        </p:spPr>
        <p:txBody>
          <a:bodyPr wrap="square" rtlCol="0">
            <a:spAutoFit/>
          </a:bodyPr>
          <a:lstStyle/>
          <a:p>
            <a:r>
              <a:rPr lang="en-US" dirty="0"/>
              <a:t>The increased blood glucose levels seen in diabetes can eventually damage a person’s blood vessels, nerves, and organs. The body attempts to remove the excess glucose through urination and the most common symptoms of type 2 diabetes  include the following: </a:t>
            </a:r>
          </a:p>
          <a:p>
            <a:pPr marL="285750" indent="-285750">
              <a:buFont typeface="Arial" panose="020B0604020202020204" pitchFamily="34" charset="0"/>
              <a:buChar char="•"/>
            </a:pPr>
            <a:r>
              <a:rPr lang="en-US" dirty="0"/>
              <a:t>Polydipsia (increased thirst)</a:t>
            </a:r>
          </a:p>
          <a:p>
            <a:pPr marL="285750" indent="-285750">
              <a:buFont typeface="Arial" panose="020B0604020202020204" pitchFamily="34" charset="0"/>
              <a:buChar char="•"/>
            </a:pPr>
            <a:r>
              <a:rPr lang="en-US" dirty="0"/>
              <a:t>Polyphagia (increased hunger) </a:t>
            </a:r>
          </a:p>
          <a:p>
            <a:pPr marL="285750" indent="-285750">
              <a:buFont typeface="Arial" panose="020B0604020202020204" pitchFamily="34" charset="0"/>
              <a:buChar char="•"/>
            </a:pPr>
            <a:r>
              <a:rPr lang="en-US" dirty="0"/>
              <a:t>Polyuria (increased frequency of urination), especially during the night</a:t>
            </a:r>
          </a:p>
          <a:p>
            <a:pPr marL="285750" indent="-285750">
              <a:buFont typeface="Arial" panose="020B0604020202020204" pitchFamily="34" charset="0"/>
              <a:buChar char="•"/>
            </a:pPr>
            <a:r>
              <a:rPr lang="en-US" dirty="0"/>
              <a:t>Extreme fatigue, weight loss, and sudden loss of muscle bulk </a:t>
            </a:r>
          </a:p>
          <a:p>
            <a:pPr marL="285750" indent="-285750">
              <a:buFont typeface="Arial" panose="020B0604020202020204" pitchFamily="34" charset="0"/>
              <a:buChar char="•"/>
            </a:pPr>
            <a:endParaRPr lang="en-US" dirty="0"/>
          </a:p>
          <a:p>
            <a:r>
              <a:rPr lang="en-US" dirty="0"/>
              <a:t>Some of these symptoms are also seen in type 1 diabetes but type 2 diabetes symptoms tend to develop more gradually and can take months or years to manifest. This can make it more difficult for people to tell if they have underlying health condition and often people have had type 2 diabetes for a long time before it is finally diagnosed. </a:t>
            </a:r>
          </a:p>
        </p:txBody>
      </p:sp>
      <p:pic>
        <p:nvPicPr>
          <p:cNvPr id="4098" name="Picture 2" descr="Hyperglycemia: Signs, Symptoms, and Complications">
            <a:extLst>
              <a:ext uri="{FF2B5EF4-FFF2-40B4-BE49-F238E27FC236}">
                <a16:creationId xmlns:a16="http://schemas.microsoft.com/office/drawing/2014/main" id="{C2809A08-13D8-8E93-4EFB-D844482EA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7224" y="0"/>
            <a:ext cx="45735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3597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TotalTime>
  <Words>1493</Words>
  <Application>Microsoft Office PowerPoint</Application>
  <PresentationFormat>Szélesvásznú</PresentationFormat>
  <Paragraphs>137</Paragraphs>
  <Slides>17</Slides>
  <Notes>0</Notes>
  <HiddenSlides>0</HiddenSlides>
  <MMClips>0</MMClips>
  <ScaleCrop>false</ScaleCrop>
  <HeadingPairs>
    <vt:vector size="6" baseType="variant">
      <vt:variant>
        <vt:lpstr>Használt betűtípusok</vt:lpstr>
      </vt:variant>
      <vt:variant>
        <vt:i4>7</vt:i4>
      </vt:variant>
      <vt:variant>
        <vt:lpstr>Téma</vt:lpstr>
      </vt:variant>
      <vt:variant>
        <vt:i4>1</vt:i4>
      </vt:variant>
      <vt:variant>
        <vt:lpstr>Diacímek</vt:lpstr>
      </vt:variant>
      <vt:variant>
        <vt:i4>17</vt:i4>
      </vt:variant>
    </vt:vector>
  </HeadingPairs>
  <TitlesOfParts>
    <vt:vector size="25" baseType="lpstr">
      <vt:lpstr>Arial</vt:lpstr>
      <vt:lpstr>Calibri</vt:lpstr>
      <vt:lpstr>Calibri Light</vt:lpstr>
      <vt:lpstr>Courier New</vt:lpstr>
      <vt:lpstr>Felix Titling</vt:lpstr>
      <vt:lpstr>Goudy Old Style</vt:lpstr>
      <vt:lpstr>Lustria</vt:lpstr>
      <vt:lpstr>Office Theme</vt:lpstr>
      <vt:lpstr>ISNS  CASE STUDy</vt:lpstr>
      <vt:lpstr>Medical Disclaimer  </vt:lpstr>
      <vt:lpstr>PowerPoint-bemutató</vt:lpstr>
      <vt:lpstr>DR. NORBERT KETSKÉS, MD </vt:lpstr>
      <vt:lpstr>CSISZTU ZSUZSA </vt:lpstr>
      <vt:lpstr>Non-insulin dependent  Diabetes Mellitus  </vt:lpstr>
      <vt:lpstr>Types of Diabetes </vt:lpstr>
      <vt:lpstr>Non-Insulin Dependent Diabetes Mellitus (Type 2)</vt:lpstr>
      <vt:lpstr>NIDDM Signs &amp; Symptoms  </vt:lpstr>
      <vt:lpstr>NIDDM Risk Factors  </vt:lpstr>
      <vt:lpstr>CASE STUDY</vt:lpstr>
      <vt:lpstr>CASE STUDY</vt:lpstr>
      <vt:lpstr>Conventional Treatment       </vt:lpstr>
      <vt:lpstr>Method </vt:lpstr>
      <vt:lpstr>Results    </vt:lpstr>
      <vt:lpstr>References </vt:lpstr>
      <vt:lpstr>Thank You for  Joining Us This Week!!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ISNS  CASE STUDy</dc:title>
  <dc:creator>Tyger  Fenton</dc:creator>
  <cp:lastModifiedBy>Ketskés Norbert</cp:lastModifiedBy>
  <cp:revision>43</cp:revision>
  <dcterms:created xsi:type="dcterms:W3CDTF">2023-01-23T20:49:56Z</dcterms:created>
  <dcterms:modified xsi:type="dcterms:W3CDTF">2023-02-08T17:02:11Z</dcterms:modified>
</cp:coreProperties>
</file>